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sldIdLst>
    <p:sldId id="26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00"/>
  </p:normalViewPr>
  <p:slideViewPr>
    <p:cSldViewPr snapToGrid="0" snapToObjects="1">
      <p:cViewPr varScale="1">
        <p:scale>
          <a:sx n="121" d="100"/>
          <a:sy n="121" d="100"/>
        </p:scale>
        <p:origin x="5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31028D-9274-4593-84E9-27B768B6D6A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1CC5899-0A9B-490C-939C-96F39EA60BF0}">
      <dgm:prSet/>
      <dgm:spPr/>
      <dgm:t>
        <a:bodyPr/>
        <a:lstStyle/>
        <a:p>
          <a:r>
            <a:rPr lang="en-US" dirty="0"/>
            <a:t>Physical activity valued since antiquity.</a:t>
          </a:r>
        </a:p>
      </dgm:t>
    </dgm:pt>
    <dgm:pt modelId="{C854C8AE-F474-4457-A771-BB70B9A7DFD7}" type="parTrans" cxnId="{915480FA-CC65-4AAA-982C-5AF8D77DB762}">
      <dgm:prSet/>
      <dgm:spPr/>
      <dgm:t>
        <a:bodyPr/>
        <a:lstStyle/>
        <a:p>
          <a:endParaRPr lang="en-US"/>
        </a:p>
      </dgm:t>
    </dgm:pt>
    <dgm:pt modelId="{4B4E8671-836B-4917-8C9F-31409BD14A52}" type="sibTrans" cxnId="{915480FA-CC65-4AAA-982C-5AF8D77DB762}">
      <dgm:prSet/>
      <dgm:spPr/>
      <dgm:t>
        <a:bodyPr/>
        <a:lstStyle/>
        <a:p>
          <a:endParaRPr lang="en-US"/>
        </a:p>
      </dgm:t>
    </dgm:pt>
    <dgm:pt modelId="{469F65EF-ECBD-40BD-A3FA-5FD35C3BBD11}">
      <dgm:prSet/>
      <dgm:spPr/>
      <dgm:t>
        <a:bodyPr/>
        <a:lstStyle/>
        <a:p>
          <a:r>
            <a:rPr lang="en-US"/>
            <a:t>Modern education emphasizes extracurriculars—especially sports—for holistic development.</a:t>
          </a:r>
        </a:p>
      </dgm:t>
    </dgm:pt>
    <dgm:pt modelId="{821E9175-9FE9-4547-8803-D730A8A19338}" type="parTrans" cxnId="{3759B3AC-33B5-43B3-9720-CEB2A61B911D}">
      <dgm:prSet/>
      <dgm:spPr/>
      <dgm:t>
        <a:bodyPr/>
        <a:lstStyle/>
        <a:p>
          <a:endParaRPr lang="en-US"/>
        </a:p>
      </dgm:t>
    </dgm:pt>
    <dgm:pt modelId="{60B955ED-A6ED-430B-84CD-DF3D381F2559}" type="sibTrans" cxnId="{3759B3AC-33B5-43B3-9720-CEB2A61B911D}">
      <dgm:prSet/>
      <dgm:spPr/>
      <dgm:t>
        <a:bodyPr/>
        <a:lstStyle/>
        <a:p>
          <a:endParaRPr lang="en-US"/>
        </a:p>
      </dgm:t>
    </dgm:pt>
    <dgm:pt modelId="{4E881082-1B7D-644C-8A0E-43EB49F7DB14}" type="pres">
      <dgm:prSet presAssocID="{4D31028D-9274-4593-84E9-27B768B6D6A4}" presName="linear" presStyleCnt="0">
        <dgm:presLayoutVars>
          <dgm:animLvl val="lvl"/>
          <dgm:resizeHandles val="exact"/>
        </dgm:presLayoutVars>
      </dgm:prSet>
      <dgm:spPr/>
    </dgm:pt>
    <dgm:pt modelId="{C83946B2-2977-D440-9FCB-01DDFE9391E0}" type="pres">
      <dgm:prSet presAssocID="{51CC5899-0A9B-490C-939C-96F39EA60BF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D305F27-1138-0645-97F9-C70075718034}" type="pres">
      <dgm:prSet presAssocID="{4B4E8671-836B-4917-8C9F-31409BD14A52}" presName="spacer" presStyleCnt="0"/>
      <dgm:spPr/>
    </dgm:pt>
    <dgm:pt modelId="{74DBB3C9-52FE-F047-97A6-51A50207998E}" type="pres">
      <dgm:prSet presAssocID="{469F65EF-ECBD-40BD-A3FA-5FD35C3BBD1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E3B0AD25-5A8D-3A40-9FB0-F544ED26AA8D}" type="presOf" srcId="{51CC5899-0A9B-490C-939C-96F39EA60BF0}" destId="{C83946B2-2977-D440-9FCB-01DDFE9391E0}" srcOrd="0" destOrd="0" presId="urn:microsoft.com/office/officeart/2005/8/layout/vList2"/>
    <dgm:cxn modelId="{391A7E74-087A-A44A-9D2D-C6448FD3B050}" type="presOf" srcId="{4D31028D-9274-4593-84E9-27B768B6D6A4}" destId="{4E881082-1B7D-644C-8A0E-43EB49F7DB14}" srcOrd="0" destOrd="0" presId="urn:microsoft.com/office/officeart/2005/8/layout/vList2"/>
    <dgm:cxn modelId="{10E301A0-5F1F-1142-A20B-5770DE223829}" type="presOf" srcId="{469F65EF-ECBD-40BD-A3FA-5FD35C3BBD11}" destId="{74DBB3C9-52FE-F047-97A6-51A50207998E}" srcOrd="0" destOrd="0" presId="urn:microsoft.com/office/officeart/2005/8/layout/vList2"/>
    <dgm:cxn modelId="{3759B3AC-33B5-43B3-9720-CEB2A61B911D}" srcId="{4D31028D-9274-4593-84E9-27B768B6D6A4}" destId="{469F65EF-ECBD-40BD-A3FA-5FD35C3BBD11}" srcOrd="1" destOrd="0" parTransId="{821E9175-9FE9-4547-8803-D730A8A19338}" sibTransId="{60B955ED-A6ED-430B-84CD-DF3D381F2559}"/>
    <dgm:cxn modelId="{915480FA-CC65-4AAA-982C-5AF8D77DB762}" srcId="{4D31028D-9274-4593-84E9-27B768B6D6A4}" destId="{51CC5899-0A9B-490C-939C-96F39EA60BF0}" srcOrd="0" destOrd="0" parTransId="{C854C8AE-F474-4457-A771-BB70B9A7DFD7}" sibTransId="{4B4E8671-836B-4917-8C9F-31409BD14A52}"/>
    <dgm:cxn modelId="{10183CEE-4512-0540-AEBA-D8286B458CA1}" type="presParOf" srcId="{4E881082-1B7D-644C-8A0E-43EB49F7DB14}" destId="{C83946B2-2977-D440-9FCB-01DDFE9391E0}" srcOrd="0" destOrd="0" presId="urn:microsoft.com/office/officeart/2005/8/layout/vList2"/>
    <dgm:cxn modelId="{28F12938-CF54-E342-B211-4B154965345B}" type="presParOf" srcId="{4E881082-1B7D-644C-8A0E-43EB49F7DB14}" destId="{4D305F27-1138-0645-97F9-C70075718034}" srcOrd="1" destOrd="0" presId="urn:microsoft.com/office/officeart/2005/8/layout/vList2"/>
    <dgm:cxn modelId="{0FC712A1-E232-D147-B7FE-7E5083954386}" type="presParOf" srcId="{4E881082-1B7D-644C-8A0E-43EB49F7DB14}" destId="{74DBB3C9-52FE-F047-97A6-51A50207998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F26CB3-BC3E-4FA8-BEF0-3C382C3515E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605CAD8-70B2-4DD6-8F3B-B5BE03B86F63}">
      <dgm:prSet/>
      <dgm:spPr/>
      <dgm:t>
        <a:bodyPr/>
        <a:lstStyle/>
        <a:p>
          <a:r>
            <a:rPr lang="en-US"/>
            <a:t>- Examine the link between athletic activity and GPA.</a:t>
          </a:r>
        </a:p>
      </dgm:t>
    </dgm:pt>
    <dgm:pt modelId="{697EF886-486E-41F2-A545-1F7F42EE7AB7}" type="parTrans" cxnId="{AEBFEC34-CE64-425B-85A7-D8A75B5C5835}">
      <dgm:prSet/>
      <dgm:spPr/>
      <dgm:t>
        <a:bodyPr/>
        <a:lstStyle/>
        <a:p>
          <a:endParaRPr lang="en-US"/>
        </a:p>
      </dgm:t>
    </dgm:pt>
    <dgm:pt modelId="{B97B9302-000A-418C-BCB8-5E11A9EDCF79}" type="sibTrans" cxnId="{AEBFEC34-CE64-425B-85A7-D8A75B5C5835}">
      <dgm:prSet/>
      <dgm:spPr/>
      <dgm:t>
        <a:bodyPr/>
        <a:lstStyle/>
        <a:p>
          <a:endParaRPr lang="en-US"/>
        </a:p>
      </dgm:t>
    </dgm:pt>
    <dgm:pt modelId="{755F9221-3796-43F6-A9DD-76737C92D4F6}">
      <dgm:prSet/>
      <dgm:spPr/>
      <dgm:t>
        <a:bodyPr/>
        <a:lstStyle/>
        <a:p>
          <a:r>
            <a:rPr lang="en-US"/>
            <a:t>- Understand the role of multicultural/intercultural education.</a:t>
          </a:r>
        </a:p>
      </dgm:t>
    </dgm:pt>
    <dgm:pt modelId="{C3E3484A-E3DC-41F6-BF12-921FA40FCF84}" type="parTrans" cxnId="{40998F50-FE40-4921-B395-BDAA4D12025F}">
      <dgm:prSet/>
      <dgm:spPr/>
      <dgm:t>
        <a:bodyPr/>
        <a:lstStyle/>
        <a:p>
          <a:endParaRPr lang="en-US"/>
        </a:p>
      </dgm:t>
    </dgm:pt>
    <dgm:pt modelId="{74C66B13-1CE2-47DE-87C9-CD31CD328239}" type="sibTrans" cxnId="{40998F50-FE40-4921-B395-BDAA4D12025F}">
      <dgm:prSet/>
      <dgm:spPr/>
      <dgm:t>
        <a:bodyPr/>
        <a:lstStyle/>
        <a:p>
          <a:endParaRPr lang="en-US"/>
        </a:p>
      </dgm:t>
    </dgm:pt>
    <dgm:pt modelId="{3B75A9E3-5A42-884D-A8D3-8795A2A786B0}" type="pres">
      <dgm:prSet presAssocID="{E1F26CB3-BC3E-4FA8-BEF0-3C382C3515E2}" presName="linear" presStyleCnt="0">
        <dgm:presLayoutVars>
          <dgm:animLvl val="lvl"/>
          <dgm:resizeHandles val="exact"/>
        </dgm:presLayoutVars>
      </dgm:prSet>
      <dgm:spPr/>
    </dgm:pt>
    <dgm:pt modelId="{AF57063B-6AB7-984F-BD26-91526D8333AE}" type="pres">
      <dgm:prSet presAssocID="{B605CAD8-70B2-4DD6-8F3B-B5BE03B86F6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E65FBB2-1239-EF4F-95D1-5651FEAAE6C3}" type="pres">
      <dgm:prSet presAssocID="{B97B9302-000A-418C-BCB8-5E11A9EDCF79}" presName="spacer" presStyleCnt="0"/>
      <dgm:spPr/>
    </dgm:pt>
    <dgm:pt modelId="{EA5092C6-4289-704A-AC61-8079208A1D49}" type="pres">
      <dgm:prSet presAssocID="{755F9221-3796-43F6-A9DD-76737C92D4F6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D2F82B25-F881-AA4D-A05C-85203595F6D7}" type="presOf" srcId="{B605CAD8-70B2-4DD6-8F3B-B5BE03B86F63}" destId="{AF57063B-6AB7-984F-BD26-91526D8333AE}" srcOrd="0" destOrd="0" presId="urn:microsoft.com/office/officeart/2005/8/layout/vList2"/>
    <dgm:cxn modelId="{AEBFEC34-CE64-425B-85A7-D8A75B5C5835}" srcId="{E1F26CB3-BC3E-4FA8-BEF0-3C382C3515E2}" destId="{B605CAD8-70B2-4DD6-8F3B-B5BE03B86F63}" srcOrd="0" destOrd="0" parTransId="{697EF886-486E-41F2-A545-1F7F42EE7AB7}" sibTransId="{B97B9302-000A-418C-BCB8-5E11A9EDCF79}"/>
    <dgm:cxn modelId="{D1D2535C-5906-D84B-A32E-03F880CEFFB5}" type="presOf" srcId="{755F9221-3796-43F6-A9DD-76737C92D4F6}" destId="{EA5092C6-4289-704A-AC61-8079208A1D49}" srcOrd="0" destOrd="0" presId="urn:microsoft.com/office/officeart/2005/8/layout/vList2"/>
    <dgm:cxn modelId="{40998F50-FE40-4921-B395-BDAA4D12025F}" srcId="{E1F26CB3-BC3E-4FA8-BEF0-3C382C3515E2}" destId="{755F9221-3796-43F6-A9DD-76737C92D4F6}" srcOrd="1" destOrd="0" parTransId="{C3E3484A-E3DC-41F6-BF12-921FA40FCF84}" sibTransId="{74C66B13-1CE2-47DE-87C9-CD31CD328239}"/>
    <dgm:cxn modelId="{795635E4-9274-DA4C-8D28-E7348CD6CD2D}" type="presOf" srcId="{E1F26CB3-BC3E-4FA8-BEF0-3C382C3515E2}" destId="{3B75A9E3-5A42-884D-A8D3-8795A2A786B0}" srcOrd="0" destOrd="0" presId="urn:microsoft.com/office/officeart/2005/8/layout/vList2"/>
    <dgm:cxn modelId="{5D91D384-93FB-4340-89EF-1F331C7E3D31}" type="presParOf" srcId="{3B75A9E3-5A42-884D-A8D3-8795A2A786B0}" destId="{AF57063B-6AB7-984F-BD26-91526D8333AE}" srcOrd="0" destOrd="0" presId="urn:microsoft.com/office/officeart/2005/8/layout/vList2"/>
    <dgm:cxn modelId="{D9EF70F6-7344-2847-A845-F035BC5637DD}" type="presParOf" srcId="{3B75A9E3-5A42-884D-A8D3-8795A2A786B0}" destId="{DE65FBB2-1239-EF4F-95D1-5651FEAAE6C3}" srcOrd="1" destOrd="0" presId="urn:microsoft.com/office/officeart/2005/8/layout/vList2"/>
    <dgm:cxn modelId="{BA5E14B0-F3D3-2F46-9B75-E3246CDBBF53}" type="presParOf" srcId="{3B75A9E3-5A42-884D-A8D3-8795A2A786B0}" destId="{EA5092C6-4289-704A-AC61-8079208A1D4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5D7AA0-EF15-4954-AF84-89F864A22F70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550D00F-7991-4551-8A29-FAF4A86F4F8E}">
      <dgm:prSet/>
      <dgm:spPr/>
      <dgm:t>
        <a:bodyPr/>
        <a:lstStyle/>
        <a:p>
          <a:r>
            <a:rPr lang="en-US" dirty="0"/>
            <a:t>1. Does athletic participation impact GPA?</a:t>
          </a:r>
        </a:p>
      </dgm:t>
    </dgm:pt>
    <dgm:pt modelId="{35E563A8-F8A9-4F35-827E-151741F79BE4}" type="parTrans" cxnId="{F148D615-CDBC-4FA9-BD7A-DD3FD9849EE0}">
      <dgm:prSet/>
      <dgm:spPr/>
      <dgm:t>
        <a:bodyPr/>
        <a:lstStyle/>
        <a:p>
          <a:endParaRPr lang="en-US"/>
        </a:p>
      </dgm:t>
    </dgm:pt>
    <dgm:pt modelId="{EAE952AB-1481-471D-B1D5-F6E6D300EE37}" type="sibTrans" cxnId="{F148D615-CDBC-4FA9-BD7A-DD3FD9849EE0}">
      <dgm:prSet/>
      <dgm:spPr/>
      <dgm:t>
        <a:bodyPr/>
        <a:lstStyle/>
        <a:p>
          <a:endParaRPr lang="en-US"/>
        </a:p>
      </dgm:t>
    </dgm:pt>
    <dgm:pt modelId="{63DA7533-2E2D-475F-A03F-2084573234CB}">
      <dgm:prSet/>
      <dgm:spPr/>
      <dgm:t>
        <a:bodyPr/>
        <a:lstStyle/>
        <a:p>
          <a:r>
            <a:rPr lang="en-US" dirty="0"/>
            <a:t>2. How do cultural factors influence this?</a:t>
          </a:r>
        </a:p>
      </dgm:t>
    </dgm:pt>
    <dgm:pt modelId="{197977F9-6B9A-4A91-B156-64B839078263}" type="parTrans" cxnId="{B5E53306-03AD-4ECA-8F6B-DD0A78309EBF}">
      <dgm:prSet/>
      <dgm:spPr/>
      <dgm:t>
        <a:bodyPr/>
        <a:lstStyle/>
        <a:p>
          <a:endParaRPr lang="en-US"/>
        </a:p>
      </dgm:t>
    </dgm:pt>
    <dgm:pt modelId="{8A5B7E4A-CCCE-42D1-A8DC-C44C9E14EC5F}" type="sibTrans" cxnId="{B5E53306-03AD-4ECA-8F6B-DD0A78309EBF}">
      <dgm:prSet/>
      <dgm:spPr/>
      <dgm:t>
        <a:bodyPr/>
        <a:lstStyle/>
        <a:p>
          <a:endParaRPr lang="en-US"/>
        </a:p>
      </dgm:t>
    </dgm:pt>
    <dgm:pt modelId="{21C3F079-3705-4CEC-AF8D-B1A3F2E0FCB5}">
      <dgm:prSet/>
      <dgm:spPr/>
      <dgm:t>
        <a:bodyPr/>
        <a:lstStyle/>
        <a:p>
          <a:r>
            <a:rPr lang="en-US" dirty="0"/>
            <a:t>3. Can multicultural/intercultural programs enhance academic outcomes?</a:t>
          </a:r>
        </a:p>
      </dgm:t>
    </dgm:pt>
    <dgm:pt modelId="{3A3314EA-5C39-4D5E-9A4E-B5CC0FAE897F}" type="parTrans" cxnId="{56D4C7F3-FB3D-4F95-8054-ECFDD69ADC5E}">
      <dgm:prSet/>
      <dgm:spPr/>
      <dgm:t>
        <a:bodyPr/>
        <a:lstStyle/>
        <a:p>
          <a:endParaRPr lang="en-US"/>
        </a:p>
      </dgm:t>
    </dgm:pt>
    <dgm:pt modelId="{6A0ABDD0-02B7-4E6F-809E-DF639689EBF5}" type="sibTrans" cxnId="{56D4C7F3-FB3D-4F95-8054-ECFDD69ADC5E}">
      <dgm:prSet/>
      <dgm:spPr/>
      <dgm:t>
        <a:bodyPr/>
        <a:lstStyle/>
        <a:p>
          <a:endParaRPr lang="en-US"/>
        </a:p>
      </dgm:t>
    </dgm:pt>
    <dgm:pt modelId="{D73AC843-055E-B44D-824A-2F0A32938C04}" type="pres">
      <dgm:prSet presAssocID="{245D7AA0-EF15-4954-AF84-89F864A22F70}" presName="linear" presStyleCnt="0">
        <dgm:presLayoutVars>
          <dgm:animLvl val="lvl"/>
          <dgm:resizeHandles val="exact"/>
        </dgm:presLayoutVars>
      </dgm:prSet>
      <dgm:spPr/>
    </dgm:pt>
    <dgm:pt modelId="{E3404319-6AB7-DF43-A7F4-74330B3CE3CD}" type="pres">
      <dgm:prSet presAssocID="{E550D00F-7991-4551-8A29-FAF4A86F4F8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7060AAF-9D65-C84D-8645-029DAA314E13}" type="pres">
      <dgm:prSet presAssocID="{EAE952AB-1481-471D-B1D5-F6E6D300EE37}" presName="spacer" presStyleCnt="0"/>
      <dgm:spPr/>
    </dgm:pt>
    <dgm:pt modelId="{79525A96-752B-424A-8BA4-B281B8BA22D4}" type="pres">
      <dgm:prSet presAssocID="{63DA7533-2E2D-475F-A03F-2084573234C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173D18E-C047-7147-9298-8DB93064ADDD}" type="pres">
      <dgm:prSet presAssocID="{8A5B7E4A-CCCE-42D1-A8DC-C44C9E14EC5F}" presName="spacer" presStyleCnt="0"/>
      <dgm:spPr/>
    </dgm:pt>
    <dgm:pt modelId="{CD10EE82-5725-744D-951A-F8F8ADCEF374}" type="pres">
      <dgm:prSet presAssocID="{21C3F079-3705-4CEC-AF8D-B1A3F2E0FCB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8A90605-9FD1-4242-B1C9-523BAB65B239}" type="presOf" srcId="{245D7AA0-EF15-4954-AF84-89F864A22F70}" destId="{D73AC843-055E-B44D-824A-2F0A32938C04}" srcOrd="0" destOrd="0" presId="urn:microsoft.com/office/officeart/2005/8/layout/vList2"/>
    <dgm:cxn modelId="{B5E53306-03AD-4ECA-8F6B-DD0A78309EBF}" srcId="{245D7AA0-EF15-4954-AF84-89F864A22F70}" destId="{63DA7533-2E2D-475F-A03F-2084573234CB}" srcOrd="1" destOrd="0" parTransId="{197977F9-6B9A-4A91-B156-64B839078263}" sibTransId="{8A5B7E4A-CCCE-42D1-A8DC-C44C9E14EC5F}"/>
    <dgm:cxn modelId="{F148D615-CDBC-4FA9-BD7A-DD3FD9849EE0}" srcId="{245D7AA0-EF15-4954-AF84-89F864A22F70}" destId="{E550D00F-7991-4551-8A29-FAF4A86F4F8E}" srcOrd="0" destOrd="0" parTransId="{35E563A8-F8A9-4F35-827E-151741F79BE4}" sibTransId="{EAE952AB-1481-471D-B1D5-F6E6D300EE37}"/>
    <dgm:cxn modelId="{3B019149-0DEE-F14D-9EC4-B581D24F1AFC}" type="presOf" srcId="{63DA7533-2E2D-475F-A03F-2084573234CB}" destId="{79525A96-752B-424A-8BA4-B281B8BA22D4}" srcOrd="0" destOrd="0" presId="urn:microsoft.com/office/officeart/2005/8/layout/vList2"/>
    <dgm:cxn modelId="{6C124DD7-57E5-8B4D-878E-44F40772965F}" type="presOf" srcId="{E550D00F-7991-4551-8A29-FAF4A86F4F8E}" destId="{E3404319-6AB7-DF43-A7F4-74330B3CE3CD}" srcOrd="0" destOrd="0" presId="urn:microsoft.com/office/officeart/2005/8/layout/vList2"/>
    <dgm:cxn modelId="{B1C04AE1-F666-0941-AD17-6F92A16BED25}" type="presOf" srcId="{21C3F079-3705-4CEC-AF8D-B1A3F2E0FCB5}" destId="{CD10EE82-5725-744D-951A-F8F8ADCEF374}" srcOrd="0" destOrd="0" presId="urn:microsoft.com/office/officeart/2005/8/layout/vList2"/>
    <dgm:cxn modelId="{56D4C7F3-FB3D-4F95-8054-ECFDD69ADC5E}" srcId="{245D7AA0-EF15-4954-AF84-89F864A22F70}" destId="{21C3F079-3705-4CEC-AF8D-B1A3F2E0FCB5}" srcOrd="2" destOrd="0" parTransId="{3A3314EA-5C39-4D5E-9A4E-B5CC0FAE897F}" sibTransId="{6A0ABDD0-02B7-4E6F-809E-DF639689EBF5}"/>
    <dgm:cxn modelId="{75FA9A3E-090A-E646-BFDA-5D582493E71D}" type="presParOf" srcId="{D73AC843-055E-B44D-824A-2F0A32938C04}" destId="{E3404319-6AB7-DF43-A7F4-74330B3CE3CD}" srcOrd="0" destOrd="0" presId="urn:microsoft.com/office/officeart/2005/8/layout/vList2"/>
    <dgm:cxn modelId="{BB4C330B-D595-C748-B734-8CD375BE38CF}" type="presParOf" srcId="{D73AC843-055E-B44D-824A-2F0A32938C04}" destId="{C7060AAF-9D65-C84D-8645-029DAA314E13}" srcOrd="1" destOrd="0" presId="urn:microsoft.com/office/officeart/2005/8/layout/vList2"/>
    <dgm:cxn modelId="{6C2B4E22-3348-3541-8246-5919DCD3E6A0}" type="presParOf" srcId="{D73AC843-055E-B44D-824A-2F0A32938C04}" destId="{79525A96-752B-424A-8BA4-B281B8BA22D4}" srcOrd="2" destOrd="0" presId="urn:microsoft.com/office/officeart/2005/8/layout/vList2"/>
    <dgm:cxn modelId="{8E075E29-6BAB-ED45-A683-4622B45AAC72}" type="presParOf" srcId="{D73AC843-055E-B44D-824A-2F0A32938C04}" destId="{B173D18E-C047-7147-9298-8DB93064ADDD}" srcOrd="3" destOrd="0" presId="urn:microsoft.com/office/officeart/2005/8/layout/vList2"/>
    <dgm:cxn modelId="{59012023-E74D-8B43-9C16-141C0512F248}" type="presParOf" srcId="{D73AC843-055E-B44D-824A-2F0A32938C04}" destId="{CD10EE82-5725-744D-951A-F8F8ADCEF37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936369-4262-48E3-834D-0BA0890CB6D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9625DE6-7E20-4E34-8052-369A7496D828}">
      <dgm:prSet/>
      <dgm:spPr/>
      <dgm:t>
        <a:bodyPr/>
        <a:lstStyle/>
        <a:p>
          <a:r>
            <a:rPr lang="en-US"/>
            <a:t>H1: Athletics correlate with higher GPA.</a:t>
          </a:r>
        </a:p>
      </dgm:t>
    </dgm:pt>
    <dgm:pt modelId="{337C4ACD-848C-4042-ABBC-B59E5FC54A02}" type="parTrans" cxnId="{7304D2A9-7C5A-4252-8D7C-252AF0A7F7D9}">
      <dgm:prSet/>
      <dgm:spPr/>
      <dgm:t>
        <a:bodyPr/>
        <a:lstStyle/>
        <a:p>
          <a:endParaRPr lang="en-US"/>
        </a:p>
      </dgm:t>
    </dgm:pt>
    <dgm:pt modelId="{AD5AAD73-EA0A-4F42-A1DF-1825665A721D}" type="sibTrans" cxnId="{7304D2A9-7C5A-4252-8D7C-252AF0A7F7D9}">
      <dgm:prSet/>
      <dgm:spPr/>
      <dgm:t>
        <a:bodyPr/>
        <a:lstStyle/>
        <a:p>
          <a:endParaRPr lang="en-US"/>
        </a:p>
      </dgm:t>
    </dgm:pt>
    <dgm:pt modelId="{B47BEAFF-32A1-496D-8A37-3CAED10C511E}">
      <dgm:prSet/>
      <dgm:spPr/>
      <dgm:t>
        <a:bodyPr/>
        <a:lstStyle/>
        <a:p>
          <a:r>
            <a:rPr lang="en-US"/>
            <a:t>H2: Cultural identity &amp; support influence outcomes.</a:t>
          </a:r>
        </a:p>
      </dgm:t>
    </dgm:pt>
    <dgm:pt modelId="{B40D62DF-C1FA-4219-AA60-20C4868DFDB4}" type="parTrans" cxnId="{AF2ED85C-5796-4407-9FEB-12A660E29BAF}">
      <dgm:prSet/>
      <dgm:spPr/>
      <dgm:t>
        <a:bodyPr/>
        <a:lstStyle/>
        <a:p>
          <a:endParaRPr lang="en-US"/>
        </a:p>
      </dgm:t>
    </dgm:pt>
    <dgm:pt modelId="{D03D3AA5-E769-4A4D-8AFB-D8106A4F3349}" type="sibTrans" cxnId="{AF2ED85C-5796-4407-9FEB-12A660E29BAF}">
      <dgm:prSet/>
      <dgm:spPr/>
      <dgm:t>
        <a:bodyPr/>
        <a:lstStyle/>
        <a:p>
          <a:endParaRPr lang="en-US"/>
        </a:p>
      </dgm:t>
    </dgm:pt>
    <dgm:pt modelId="{BE2CD754-8109-49AF-A216-0B626FD4DBBB}">
      <dgm:prSet/>
      <dgm:spPr/>
      <dgm:t>
        <a:bodyPr/>
        <a:lstStyle/>
        <a:p>
          <a:r>
            <a:rPr lang="en-US"/>
            <a:t>H3: Intercultural programs amplify academic success.</a:t>
          </a:r>
        </a:p>
      </dgm:t>
    </dgm:pt>
    <dgm:pt modelId="{66D67B0B-A6DB-44C5-A02A-6A8B7E5E15FB}" type="parTrans" cxnId="{BC153552-45CC-4AC3-B569-6AD5636D9AF0}">
      <dgm:prSet/>
      <dgm:spPr/>
      <dgm:t>
        <a:bodyPr/>
        <a:lstStyle/>
        <a:p>
          <a:endParaRPr lang="en-US"/>
        </a:p>
      </dgm:t>
    </dgm:pt>
    <dgm:pt modelId="{83485915-2423-4B59-96C0-093833B8AB12}" type="sibTrans" cxnId="{BC153552-45CC-4AC3-B569-6AD5636D9AF0}">
      <dgm:prSet/>
      <dgm:spPr/>
      <dgm:t>
        <a:bodyPr/>
        <a:lstStyle/>
        <a:p>
          <a:endParaRPr lang="en-US"/>
        </a:p>
      </dgm:t>
    </dgm:pt>
    <dgm:pt modelId="{B7264213-36FE-404E-9041-C384940A773B}" type="pres">
      <dgm:prSet presAssocID="{D6936369-4262-48E3-834D-0BA0890CB6D9}" presName="linear" presStyleCnt="0">
        <dgm:presLayoutVars>
          <dgm:animLvl val="lvl"/>
          <dgm:resizeHandles val="exact"/>
        </dgm:presLayoutVars>
      </dgm:prSet>
      <dgm:spPr/>
    </dgm:pt>
    <dgm:pt modelId="{F061ECB1-B691-DA4A-A104-37C02A8616EB}" type="pres">
      <dgm:prSet presAssocID="{A9625DE6-7E20-4E34-8052-369A7496D82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7F5FFDB-9C89-4043-9C7B-8FC6A30BE6A0}" type="pres">
      <dgm:prSet presAssocID="{AD5AAD73-EA0A-4F42-A1DF-1825665A721D}" presName="spacer" presStyleCnt="0"/>
      <dgm:spPr/>
    </dgm:pt>
    <dgm:pt modelId="{5160F6A9-78A0-4A4C-B06A-DC7A938EC910}" type="pres">
      <dgm:prSet presAssocID="{B47BEAFF-32A1-496D-8A37-3CAED10C511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679D073-F2D6-D845-8327-DE2F272A57B9}" type="pres">
      <dgm:prSet presAssocID="{D03D3AA5-E769-4A4D-8AFB-D8106A4F3349}" presName="spacer" presStyleCnt="0"/>
      <dgm:spPr/>
    </dgm:pt>
    <dgm:pt modelId="{BFFE1D6F-DBAC-164B-B46D-292B000D31F1}" type="pres">
      <dgm:prSet presAssocID="{BE2CD754-8109-49AF-A216-0B626FD4DBB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3999F18-04A9-8642-B6C1-213A37E7EBB8}" type="presOf" srcId="{D6936369-4262-48E3-834D-0BA0890CB6D9}" destId="{B7264213-36FE-404E-9041-C384940A773B}" srcOrd="0" destOrd="0" presId="urn:microsoft.com/office/officeart/2005/8/layout/vList2"/>
    <dgm:cxn modelId="{AF2ED85C-5796-4407-9FEB-12A660E29BAF}" srcId="{D6936369-4262-48E3-834D-0BA0890CB6D9}" destId="{B47BEAFF-32A1-496D-8A37-3CAED10C511E}" srcOrd="1" destOrd="0" parTransId="{B40D62DF-C1FA-4219-AA60-20C4868DFDB4}" sibTransId="{D03D3AA5-E769-4A4D-8AFB-D8106A4F3349}"/>
    <dgm:cxn modelId="{DDC7BA46-4301-A34F-BB19-D43CEA00EFBA}" type="presOf" srcId="{B47BEAFF-32A1-496D-8A37-3CAED10C511E}" destId="{5160F6A9-78A0-4A4C-B06A-DC7A938EC910}" srcOrd="0" destOrd="0" presId="urn:microsoft.com/office/officeart/2005/8/layout/vList2"/>
    <dgm:cxn modelId="{BC153552-45CC-4AC3-B569-6AD5636D9AF0}" srcId="{D6936369-4262-48E3-834D-0BA0890CB6D9}" destId="{BE2CD754-8109-49AF-A216-0B626FD4DBBB}" srcOrd="2" destOrd="0" parTransId="{66D67B0B-A6DB-44C5-A02A-6A8B7E5E15FB}" sibTransId="{83485915-2423-4B59-96C0-093833B8AB12}"/>
    <dgm:cxn modelId="{16F3568E-CA3B-D34E-A2FE-6B719D786E35}" type="presOf" srcId="{A9625DE6-7E20-4E34-8052-369A7496D828}" destId="{F061ECB1-B691-DA4A-A104-37C02A8616EB}" srcOrd="0" destOrd="0" presId="urn:microsoft.com/office/officeart/2005/8/layout/vList2"/>
    <dgm:cxn modelId="{7304D2A9-7C5A-4252-8D7C-252AF0A7F7D9}" srcId="{D6936369-4262-48E3-834D-0BA0890CB6D9}" destId="{A9625DE6-7E20-4E34-8052-369A7496D828}" srcOrd="0" destOrd="0" parTransId="{337C4ACD-848C-4042-ABBC-B59E5FC54A02}" sibTransId="{AD5AAD73-EA0A-4F42-A1DF-1825665A721D}"/>
    <dgm:cxn modelId="{481C2BEB-22E8-AD4B-B776-89DA4161B11B}" type="presOf" srcId="{BE2CD754-8109-49AF-A216-0B626FD4DBBB}" destId="{BFFE1D6F-DBAC-164B-B46D-292B000D31F1}" srcOrd="0" destOrd="0" presId="urn:microsoft.com/office/officeart/2005/8/layout/vList2"/>
    <dgm:cxn modelId="{269BAB66-060D-5D40-A9B3-FAD5F9AC579F}" type="presParOf" srcId="{B7264213-36FE-404E-9041-C384940A773B}" destId="{F061ECB1-B691-DA4A-A104-37C02A8616EB}" srcOrd="0" destOrd="0" presId="urn:microsoft.com/office/officeart/2005/8/layout/vList2"/>
    <dgm:cxn modelId="{7B55070E-C686-1545-84E5-FCAA14FCE68D}" type="presParOf" srcId="{B7264213-36FE-404E-9041-C384940A773B}" destId="{B7F5FFDB-9C89-4043-9C7B-8FC6A30BE6A0}" srcOrd="1" destOrd="0" presId="urn:microsoft.com/office/officeart/2005/8/layout/vList2"/>
    <dgm:cxn modelId="{456E12A5-4C41-6C4D-8E67-383004D9087E}" type="presParOf" srcId="{B7264213-36FE-404E-9041-C384940A773B}" destId="{5160F6A9-78A0-4A4C-B06A-DC7A938EC910}" srcOrd="2" destOrd="0" presId="urn:microsoft.com/office/officeart/2005/8/layout/vList2"/>
    <dgm:cxn modelId="{8BCDB7AA-9750-EF4C-9648-12D2895311D2}" type="presParOf" srcId="{B7264213-36FE-404E-9041-C384940A773B}" destId="{5679D073-F2D6-D845-8327-DE2F272A57B9}" srcOrd="3" destOrd="0" presId="urn:microsoft.com/office/officeart/2005/8/layout/vList2"/>
    <dgm:cxn modelId="{B113B884-1A2A-4F4A-9B43-85864835747E}" type="presParOf" srcId="{B7264213-36FE-404E-9041-C384940A773B}" destId="{BFFE1D6F-DBAC-164B-B46D-292B000D31F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FEB63D2-C87E-4FDE-936C-09F627E0483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7DF04DC-7732-49B0-973C-06CD1B1DED78}">
      <dgm:prSet/>
      <dgm:spPr/>
      <dgm:t>
        <a:bodyPr/>
        <a:lstStyle/>
        <a:p>
          <a:r>
            <a:rPr lang="en-US" dirty="0"/>
            <a:t>Quantitative design using an online survey.</a:t>
          </a:r>
        </a:p>
      </dgm:t>
    </dgm:pt>
    <dgm:pt modelId="{701A5537-738B-4217-BBAD-3CBFC66C852C}" type="parTrans" cxnId="{A35B57E3-DFC3-4468-8602-B31FA85AC537}">
      <dgm:prSet/>
      <dgm:spPr/>
      <dgm:t>
        <a:bodyPr/>
        <a:lstStyle/>
        <a:p>
          <a:endParaRPr lang="en-US"/>
        </a:p>
      </dgm:t>
    </dgm:pt>
    <dgm:pt modelId="{F7358E6C-2252-4977-881B-F8C110ADD744}" type="sibTrans" cxnId="{A35B57E3-DFC3-4468-8602-B31FA85AC537}">
      <dgm:prSet/>
      <dgm:spPr/>
      <dgm:t>
        <a:bodyPr/>
        <a:lstStyle/>
        <a:p>
          <a:endParaRPr lang="en-US"/>
        </a:p>
      </dgm:t>
    </dgm:pt>
    <dgm:pt modelId="{A0DFCCF7-A644-4FA2-8D85-5C5559C67167}">
      <dgm:prSet/>
      <dgm:spPr/>
      <dgm:t>
        <a:bodyPr/>
        <a:lstStyle/>
        <a:p>
          <a:r>
            <a:rPr lang="en-US" dirty="0"/>
            <a:t>Sample: </a:t>
          </a:r>
          <a:r>
            <a:rPr lang="en-US" dirty="0" err="1"/>
            <a:t>Deree</a:t>
          </a:r>
          <a:r>
            <a:rPr lang="en-US" dirty="0"/>
            <a:t>-ACG students (223).</a:t>
          </a:r>
        </a:p>
      </dgm:t>
    </dgm:pt>
    <dgm:pt modelId="{ACF1F729-9308-4E98-A75D-F127CBE14C42}" type="parTrans" cxnId="{7337CA12-2A84-40B1-B977-21A299AFB3F6}">
      <dgm:prSet/>
      <dgm:spPr/>
      <dgm:t>
        <a:bodyPr/>
        <a:lstStyle/>
        <a:p>
          <a:endParaRPr lang="en-US"/>
        </a:p>
      </dgm:t>
    </dgm:pt>
    <dgm:pt modelId="{0B4B00F8-10E6-4A05-9952-43828D8BD0F7}" type="sibTrans" cxnId="{7337CA12-2A84-40B1-B977-21A299AFB3F6}">
      <dgm:prSet/>
      <dgm:spPr/>
      <dgm:t>
        <a:bodyPr/>
        <a:lstStyle/>
        <a:p>
          <a:endParaRPr lang="en-US"/>
        </a:p>
      </dgm:t>
    </dgm:pt>
    <dgm:pt modelId="{B6DE6C47-0650-4382-B393-361E29915F2B}">
      <dgm:prSet/>
      <dgm:spPr/>
      <dgm:t>
        <a:bodyPr/>
        <a:lstStyle/>
        <a:p>
          <a:r>
            <a:rPr lang="en-US"/>
            <a:t>Collected demographics, GPA, and activity participation.</a:t>
          </a:r>
        </a:p>
      </dgm:t>
    </dgm:pt>
    <dgm:pt modelId="{598FB091-6BB2-4077-9361-7278B1DC5A43}" type="parTrans" cxnId="{B2CF149C-BD01-4954-8DE4-0EB6459C365A}">
      <dgm:prSet/>
      <dgm:spPr/>
      <dgm:t>
        <a:bodyPr/>
        <a:lstStyle/>
        <a:p>
          <a:endParaRPr lang="en-US"/>
        </a:p>
      </dgm:t>
    </dgm:pt>
    <dgm:pt modelId="{45103174-50BE-41FC-A5E8-0C36BC472F63}" type="sibTrans" cxnId="{B2CF149C-BD01-4954-8DE4-0EB6459C365A}">
      <dgm:prSet/>
      <dgm:spPr/>
      <dgm:t>
        <a:bodyPr/>
        <a:lstStyle/>
        <a:p>
          <a:endParaRPr lang="en-US"/>
        </a:p>
      </dgm:t>
    </dgm:pt>
    <dgm:pt modelId="{48F3BECB-D125-BC4F-8640-9AA9921C67A9}" type="pres">
      <dgm:prSet presAssocID="{AFEB63D2-C87E-4FDE-936C-09F627E0483A}" presName="linear" presStyleCnt="0">
        <dgm:presLayoutVars>
          <dgm:animLvl val="lvl"/>
          <dgm:resizeHandles val="exact"/>
        </dgm:presLayoutVars>
      </dgm:prSet>
      <dgm:spPr/>
    </dgm:pt>
    <dgm:pt modelId="{648A6895-910F-0C4B-B179-57E683E804BF}" type="pres">
      <dgm:prSet presAssocID="{07DF04DC-7732-49B0-973C-06CD1B1DED7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D035961-E575-DA40-9C7E-43D5F4E9D27C}" type="pres">
      <dgm:prSet presAssocID="{F7358E6C-2252-4977-881B-F8C110ADD744}" presName="spacer" presStyleCnt="0"/>
      <dgm:spPr/>
    </dgm:pt>
    <dgm:pt modelId="{FF222465-9778-6A4B-89B5-7FFE62D37C6C}" type="pres">
      <dgm:prSet presAssocID="{A0DFCCF7-A644-4FA2-8D85-5C5559C6716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99155EC-F851-C649-BFEF-2D2D65567599}" type="pres">
      <dgm:prSet presAssocID="{0B4B00F8-10E6-4A05-9952-43828D8BD0F7}" presName="spacer" presStyleCnt="0"/>
      <dgm:spPr/>
    </dgm:pt>
    <dgm:pt modelId="{1005E846-9BF4-B443-BA5E-3613615D4004}" type="pres">
      <dgm:prSet presAssocID="{B6DE6C47-0650-4382-B393-361E29915F2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3293A00-DFB9-D94D-B326-2626BC11C9CF}" type="presOf" srcId="{A0DFCCF7-A644-4FA2-8D85-5C5559C67167}" destId="{FF222465-9778-6A4B-89B5-7FFE62D37C6C}" srcOrd="0" destOrd="0" presId="urn:microsoft.com/office/officeart/2005/8/layout/vList2"/>
    <dgm:cxn modelId="{7337CA12-2A84-40B1-B977-21A299AFB3F6}" srcId="{AFEB63D2-C87E-4FDE-936C-09F627E0483A}" destId="{A0DFCCF7-A644-4FA2-8D85-5C5559C67167}" srcOrd="1" destOrd="0" parTransId="{ACF1F729-9308-4E98-A75D-F127CBE14C42}" sibTransId="{0B4B00F8-10E6-4A05-9952-43828D8BD0F7}"/>
    <dgm:cxn modelId="{C2EE1D26-B3B2-3D4F-B214-CFC2CD2BA374}" type="presOf" srcId="{07DF04DC-7732-49B0-973C-06CD1B1DED78}" destId="{648A6895-910F-0C4B-B179-57E683E804BF}" srcOrd="0" destOrd="0" presId="urn:microsoft.com/office/officeart/2005/8/layout/vList2"/>
    <dgm:cxn modelId="{B2CF149C-BD01-4954-8DE4-0EB6459C365A}" srcId="{AFEB63D2-C87E-4FDE-936C-09F627E0483A}" destId="{B6DE6C47-0650-4382-B393-361E29915F2B}" srcOrd="2" destOrd="0" parTransId="{598FB091-6BB2-4077-9361-7278B1DC5A43}" sibTransId="{45103174-50BE-41FC-A5E8-0C36BC472F63}"/>
    <dgm:cxn modelId="{A35B57E3-DFC3-4468-8602-B31FA85AC537}" srcId="{AFEB63D2-C87E-4FDE-936C-09F627E0483A}" destId="{07DF04DC-7732-49B0-973C-06CD1B1DED78}" srcOrd="0" destOrd="0" parTransId="{701A5537-738B-4217-BBAD-3CBFC66C852C}" sibTransId="{F7358E6C-2252-4977-881B-F8C110ADD744}"/>
    <dgm:cxn modelId="{E6D40AED-8B64-A14F-B9EA-C8F3C04D5FFC}" type="presOf" srcId="{AFEB63D2-C87E-4FDE-936C-09F627E0483A}" destId="{48F3BECB-D125-BC4F-8640-9AA9921C67A9}" srcOrd="0" destOrd="0" presId="urn:microsoft.com/office/officeart/2005/8/layout/vList2"/>
    <dgm:cxn modelId="{58AFCAEF-76F5-E84A-BB1A-CF3F2F22BCBB}" type="presOf" srcId="{B6DE6C47-0650-4382-B393-361E29915F2B}" destId="{1005E846-9BF4-B443-BA5E-3613615D4004}" srcOrd="0" destOrd="0" presId="urn:microsoft.com/office/officeart/2005/8/layout/vList2"/>
    <dgm:cxn modelId="{A245DB67-DF0C-494F-A19A-05DF3912662A}" type="presParOf" srcId="{48F3BECB-D125-BC4F-8640-9AA9921C67A9}" destId="{648A6895-910F-0C4B-B179-57E683E804BF}" srcOrd="0" destOrd="0" presId="urn:microsoft.com/office/officeart/2005/8/layout/vList2"/>
    <dgm:cxn modelId="{436B03C6-9992-D341-85AD-6BCE41BFD519}" type="presParOf" srcId="{48F3BECB-D125-BC4F-8640-9AA9921C67A9}" destId="{6D035961-E575-DA40-9C7E-43D5F4E9D27C}" srcOrd="1" destOrd="0" presId="urn:microsoft.com/office/officeart/2005/8/layout/vList2"/>
    <dgm:cxn modelId="{3E7636AE-FAEC-2347-BCF4-328BE9662FA1}" type="presParOf" srcId="{48F3BECB-D125-BC4F-8640-9AA9921C67A9}" destId="{FF222465-9778-6A4B-89B5-7FFE62D37C6C}" srcOrd="2" destOrd="0" presId="urn:microsoft.com/office/officeart/2005/8/layout/vList2"/>
    <dgm:cxn modelId="{B143D72A-D880-7649-9FE1-EC3878C93C88}" type="presParOf" srcId="{48F3BECB-D125-BC4F-8640-9AA9921C67A9}" destId="{999155EC-F851-C649-BFEF-2D2D65567599}" srcOrd="3" destOrd="0" presId="urn:microsoft.com/office/officeart/2005/8/layout/vList2"/>
    <dgm:cxn modelId="{6A6BF108-D998-0543-B450-23E4DCF26A58}" type="presParOf" srcId="{48F3BECB-D125-BC4F-8640-9AA9921C67A9}" destId="{1005E846-9BF4-B443-BA5E-3613615D400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A12C940-2DF3-4D06-B0B3-15CC02D73054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9CF5BD9-9B61-4580-81AE-AD2829826584}">
      <dgm:prSet/>
      <dgm:spPr/>
      <dgm:t>
        <a:bodyPr/>
        <a:lstStyle/>
        <a:p>
          <a:r>
            <a:rPr lang="en-US"/>
            <a:t>- Positive correlation between athletics &amp; GPA.</a:t>
          </a:r>
        </a:p>
      </dgm:t>
    </dgm:pt>
    <dgm:pt modelId="{41740582-AD3B-4945-9B0A-960B5B6CAEC7}" type="parTrans" cxnId="{CD6280C8-2E54-4158-AF6B-AB60533B8CC5}">
      <dgm:prSet/>
      <dgm:spPr/>
      <dgm:t>
        <a:bodyPr/>
        <a:lstStyle/>
        <a:p>
          <a:endParaRPr lang="en-US"/>
        </a:p>
      </dgm:t>
    </dgm:pt>
    <dgm:pt modelId="{D3CAC4EF-FAD7-4C1B-9172-7C563A73E060}" type="sibTrans" cxnId="{CD6280C8-2E54-4158-AF6B-AB60533B8CC5}">
      <dgm:prSet/>
      <dgm:spPr/>
      <dgm:t>
        <a:bodyPr/>
        <a:lstStyle/>
        <a:p>
          <a:endParaRPr lang="en-US"/>
        </a:p>
      </dgm:t>
    </dgm:pt>
    <dgm:pt modelId="{2FB949AE-7B53-41CA-89AF-E0EE6844339D}">
      <dgm:prSet/>
      <dgm:spPr/>
      <dgm:t>
        <a:bodyPr/>
        <a:lstStyle/>
        <a:p>
          <a:r>
            <a:rPr lang="en-US"/>
            <a:t>- Stronger results with cultural support.</a:t>
          </a:r>
        </a:p>
      </dgm:t>
    </dgm:pt>
    <dgm:pt modelId="{4F134014-8309-4CDE-AC0D-647AA40D978F}" type="parTrans" cxnId="{E4B9B8C3-0933-4188-B927-98B2A45EB2D2}">
      <dgm:prSet/>
      <dgm:spPr/>
      <dgm:t>
        <a:bodyPr/>
        <a:lstStyle/>
        <a:p>
          <a:endParaRPr lang="en-US"/>
        </a:p>
      </dgm:t>
    </dgm:pt>
    <dgm:pt modelId="{1FA73126-E8CF-42E2-9028-A1A34C0E0195}" type="sibTrans" cxnId="{E4B9B8C3-0933-4188-B927-98B2A45EB2D2}">
      <dgm:prSet/>
      <dgm:spPr/>
      <dgm:t>
        <a:bodyPr/>
        <a:lstStyle/>
        <a:p>
          <a:endParaRPr lang="en-US"/>
        </a:p>
      </dgm:t>
    </dgm:pt>
    <dgm:pt modelId="{81844DB3-E925-4A18-AF61-9E66F2E73B47}">
      <dgm:prSet/>
      <dgm:spPr/>
      <dgm:t>
        <a:bodyPr/>
        <a:lstStyle/>
        <a:p>
          <a:r>
            <a:rPr lang="en-US"/>
            <a:t>- Multicultural programs showed greater academic benefits.</a:t>
          </a:r>
        </a:p>
      </dgm:t>
    </dgm:pt>
    <dgm:pt modelId="{768B5E5E-3D54-4C46-98B8-57EA343C71F9}" type="parTrans" cxnId="{10A32BC5-38C1-4BC6-BA99-A3CA796D385D}">
      <dgm:prSet/>
      <dgm:spPr/>
      <dgm:t>
        <a:bodyPr/>
        <a:lstStyle/>
        <a:p>
          <a:endParaRPr lang="en-US"/>
        </a:p>
      </dgm:t>
    </dgm:pt>
    <dgm:pt modelId="{0E520F01-A804-4601-839A-CC5ACB8D59DE}" type="sibTrans" cxnId="{10A32BC5-38C1-4BC6-BA99-A3CA796D385D}">
      <dgm:prSet/>
      <dgm:spPr/>
      <dgm:t>
        <a:bodyPr/>
        <a:lstStyle/>
        <a:p>
          <a:endParaRPr lang="en-US"/>
        </a:p>
      </dgm:t>
    </dgm:pt>
    <dgm:pt modelId="{60283E13-FAC7-4F40-8795-31134FC398D8}" type="pres">
      <dgm:prSet presAssocID="{4A12C940-2DF3-4D06-B0B3-15CC02D73054}" presName="linear" presStyleCnt="0">
        <dgm:presLayoutVars>
          <dgm:animLvl val="lvl"/>
          <dgm:resizeHandles val="exact"/>
        </dgm:presLayoutVars>
      </dgm:prSet>
      <dgm:spPr/>
    </dgm:pt>
    <dgm:pt modelId="{D43A45E5-3D95-B240-B397-B001BEFDCECE}" type="pres">
      <dgm:prSet presAssocID="{79CF5BD9-9B61-4580-81AE-AD282982658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7856406-11F3-AF40-9671-CF37761D3EA3}" type="pres">
      <dgm:prSet presAssocID="{D3CAC4EF-FAD7-4C1B-9172-7C563A73E060}" presName="spacer" presStyleCnt="0"/>
      <dgm:spPr/>
    </dgm:pt>
    <dgm:pt modelId="{7CF7B81A-E9C9-F144-997D-CDD1D55BA599}" type="pres">
      <dgm:prSet presAssocID="{2FB949AE-7B53-41CA-89AF-E0EE6844339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267007E-72C0-3244-A222-A56AF455F8DB}" type="pres">
      <dgm:prSet presAssocID="{1FA73126-E8CF-42E2-9028-A1A34C0E0195}" presName="spacer" presStyleCnt="0"/>
      <dgm:spPr/>
    </dgm:pt>
    <dgm:pt modelId="{78EBC002-24D9-B445-AA32-CCA55B59F58A}" type="pres">
      <dgm:prSet presAssocID="{81844DB3-E925-4A18-AF61-9E66F2E73B4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EC31F006-729E-F548-9802-4ABE0DDEF1D2}" type="presOf" srcId="{79CF5BD9-9B61-4580-81AE-AD2829826584}" destId="{D43A45E5-3D95-B240-B397-B001BEFDCECE}" srcOrd="0" destOrd="0" presId="urn:microsoft.com/office/officeart/2005/8/layout/vList2"/>
    <dgm:cxn modelId="{40AF6143-B54B-AB4A-A467-169B84C382DD}" type="presOf" srcId="{81844DB3-E925-4A18-AF61-9E66F2E73B47}" destId="{78EBC002-24D9-B445-AA32-CCA55B59F58A}" srcOrd="0" destOrd="0" presId="urn:microsoft.com/office/officeart/2005/8/layout/vList2"/>
    <dgm:cxn modelId="{D2EB7D78-158A-BE47-A9C4-29C8E70E3520}" type="presOf" srcId="{2FB949AE-7B53-41CA-89AF-E0EE6844339D}" destId="{7CF7B81A-E9C9-F144-997D-CDD1D55BA599}" srcOrd="0" destOrd="0" presId="urn:microsoft.com/office/officeart/2005/8/layout/vList2"/>
    <dgm:cxn modelId="{E4B9B8C3-0933-4188-B927-98B2A45EB2D2}" srcId="{4A12C940-2DF3-4D06-B0B3-15CC02D73054}" destId="{2FB949AE-7B53-41CA-89AF-E0EE6844339D}" srcOrd="1" destOrd="0" parTransId="{4F134014-8309-4CDE-AC0D-647AA40D978F}" sibTransId="{1FA73126-E8CF-42E2-9028-A1A34C0E0195}"/>
    <dgm:cxn modelId="{10A32BC5-38C1-4BC6-BA99-A3CA796D385D}" srcId="{4A12C940-2DF3-4D06-B0B3-15CC02D73054}" destId="{81844DB3-E925-4A18-AF61-9E66F2E73B47}" srcOrd="2" destOrd="0" parTransId="{768B5E5E-3D54-4C46-98B8-57EA343C71F9}" sibTransId="{0E520F01-A804-4601-839A-CC5ACB8D59DE}"/>
    <dgm:cxn modelId="{CD6280C8-2E54-4158-AF6B-AB60533B8CC5}" srcId="{4A12C940-2DF3-4D06-B0B3-15CC02D73054}" destId="{79CF5BD9-9B61-4580-81AE-AD2829826584}" srcOrd="0" destOrd="0" parTransId="{41740582-AD3B-4945-9B0A-960B5B6CAEC7}" sibTransId="{D3CAC4EF-FAD7-4C1B-9172-7C563A73E060}"/>
    <dgm:cxn modelId="{F203F4FA-6001-C743-91C0-7F380087AA95}" type="presOf" srcId="{4A12C940-2DF3-4D06-B0B3-15CC02D73054}" destId="{60283E13-FAC7-4F40-8795-31134FC398D8}" srcOrd="0" destOrd="0" presId="urn:microsoft.com/office/officeart/2005/8/layout/vList2"/>
    <dgm:cxn modelId="{BD0FEA9C-55AA-CB4F-AB52-18FE5EBFB7EA}" type="presParOf" srcId="{60283E13-FAC7-4F40-8795-31134FC398D8}" destId="{D43A45E5-3D95-B240-B397-B001BEFDCECE}" srcOrd="0" destOrd="0" presId="urn:microsoft.com/office/officeart/2005/8/layout/vList2"/>
    <dgm:cxn modelId="{A14B94C9-BFC5-6D41-8A93-070EFBE6E635}" type="presParOf" srcId="{60283E13-FAC7-4F40-8795-31134FC398D8}" destId="{27856406-11F3-AF40-9671-CF37761D3EA3}" srcOrd="1" destOrd="0" presId="urn:microsoft.com/office/officeart/2005/8/layout/vList2"/>
    <dgm:cxn modelId="{834E6231-71E9-F54D-8A1D-CB6F1FAAF8C3}" type="presParOf" srcId="{60283E13-FAC7-4F40-8795-31134FC398D8}" destId="{7CF7B81A-E9C9-F144-997D-CDD1D55BA599}" srcOrd="2" destOrd="0" presId="urn:microsoft.com/office/officeart/2005/8/layout/vList2"/>
    <dgm:cxn modelId="{2005E1A7-759B-5640-BA4A-7CD1FE39486A}" type="presParOf" srcId="{60283E13-FAC7-4F40-8795-31134FC398D8}" destId="{F267007E-72C0-3244-A222-A56AF455F8DB}" srcOrd="3" destOrd="0" presId="urn:microsoft.com/office/officeart/2005/8/layout/vList2"/>
    <dgm:cxn modelId="{AD60448F-444D-524A-8F36-36B538298001}" type="presParOf" srcId="{60283E13-FAC7-4F40-8795-31134FC398D8}" destId="{78EBC002-24D9-B445-AA32-CCA55B59F58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BAC5DC3-9C80-458D-AD04-7933D242E1C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CC3C929-55A9-4C74-B8FA-3659586227CC}">
      <dgm:prSet/>
      <dgm:spPr/>
      <dgm:t>
        <a:bodyPr/>
        <a:lstStyle/>
        <a:p>
          <a:r>
            <a:rPr lang="en-US" dirty="0"/>
            <a:t>- Athletics develop key skills: time management, motivation, commitment.</a:t>
          </a:r>
        </a:p>
      </dgm:t>
    </dgm:pt>
    <dgm:pt modelId="{56582387-745D-4AB6-9C1C-A356BECAA883}" type="parTrans" cxnId="{0CFC970E-D262-42D3-BACF-692E43D66A93}">
      <dgm:prSet/>
      <dgm:spPr/>
      <dgm:t>
        <a:bodyPr/>
        <a:lstStyle/>
        <a:p>
          <a:endParaRPr lang="en-US"/>
        </a:p>
      </dgm:t>
    </dgm:pt>
    <dgm:pt modelId="{D6F98965-8056-41C6-9DA9-A2C20462A695}" type="sibTrans" cxnId="{0CFC970E-D262-42D3-BACF-692E43D66A93}">
      <dgm:prSet/>
      <dgm:spPr/>
      <dgm:t>
        <a:bodyPr/>
        <a:lstStyle/>
        <a:p>
          <a:endParaRPr lang="en-US"/>
        </a:p>
      </dgm:t>
    </dgm:pt>
    <dgm:pt modelId="{4FB63B2D-1224-46CE-9A41-0F4C561E4802}">
      <dgm:prSet/>
      <dgm:spPr/>
      <dgm:t>
        <a:bodyPr/>
        <a:lstStyle/>
        <a:p>
          <a:r>
            <a:rPr lang="en-US"/>
            <a:t>- Inclusion boosts belonging and engagement.</a:t>
          </a:r>
        </a:p>
      </dgm:t>
    </dgm:pt>
    <dgm:pt modelId="{7667C0A1-5DFE-49A5-9D96-BAB73DC47F32}" type="parTrans" cxnId="{27B05CD0-1587-4EF3-AEE0-B7B543702F5F}">
      <dgm:prSet/>
      <dgm:spPr/>
      <dgm:t>
        <a:bodyPr/>
        <a:lstStyle/>
        <a:p>
          <a:endParaRPr lang="en-US"/>
        </a:p>
      </dgm:t>
    </dgm:pt>
    <dgm:pt modelId="{D62843CC-49E1-40B3-95BF-11B6E46D4972}" type="sibTrans" cxnId="{27B05CD0-1587-4EF3-AEE0-B7B543702F5F}">
      <dgm:prSet/>
      <dgm:spPr/>
      <dgm:t>
        <a:bodyPr/>
        <a:lstStyle/>
        <a:p>
          <a:endParaRPr lang="en-US"/>
        </a:p>
      </dgm:t>
    </dgm:pt>
    <dgm:pt modelId="{D05CCBCA-5966-0345-A045-62F56F82535A}" type="pres">
      <dgm:prSet presAssocID="{CBAC5DC3-9C80-458D-AD04-7933D242E1C2}" presName="linear" presStyleCnt="0">
        <dgm:presLayoutVars>
          <dgm:animLvl val="lvl"/>
          <dgm:resizeHandles val="exact"/>
        </dgm:presLayoutVars>
      </dgm:prSet>
      <dgm:spPr/>
    </dgm:pt>
    <dgm:pt modelId="{5A746CF0-C046-0D41-ABE9-3335F0BCB4A5}" type="pres">
      <dgm:prSet presAssocID="{6CC3C929-55A9-4C74-B8FA-3659586227C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725F7AB-58A4-7542-923B-72CEAD8DF723}" type="pres">
      <dgm:prSet presAssocID="{D6F98965-8056-41C6-9DA9-A2C20462A695}" presName="spacer" presStyleCnt="0"/>
      <dgm:spPr/>
    </dgm:pt>
    <dgm:pt modelId="{4AA71FDF-5071-3242-87C7-BFE06AF82C17}" type="pres">
      <dgm:prSet presAssocID="{4FB63B2D-1224-46CE-9A41-0F4C561E4802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0CFC970E-D262-42D3-BACF-692E43D66A93}" srcId="{CBAC5DC3-9C80-458D-AD04-7933D242E1C2}" destId="{6CC3C929-55A9-4C74-B8FA-3659586227CC}" srcOrd="0" destOrd="0" parTransId="{56582387-745D-4AB6-9C1C-A356BECAA883}" sibTransId="{D6F98965-8056-41C6-9DA9-A2C20462A695}"/>
    <dgm:cxn modelId="{CF338F5F-481A-0C47-81D2-467F9EBE0604}" type="presOf" srcId="{4FB63B2D-1224-46CE-9A41-0F4C561E4802}" destId="{4AA71FDF-5071-3242-87C7-BFE06AF82C17}" srcOrd="0" destOrd="0" presId="urn:microsoft.com/office/officeart/2005/8/layout/vList2"/>
    <dgm:cxn modelId="{098E76B6-6DC6-6449-ABF8-2FD4F7FFD6BD}" type="presOf" srcId="{CBAC5DC3-9C80-458D-AD04-7933D242E1C2}" destId="{D05CCBCA-5966-0345-A045-62F56F82535A}" srcOrd="0" destOrd="0" presId="urn:microsoft.com/office/officeart/2005/8/layout/vList2"/>
    <dgm:cxn modelId="{9B85D7C9-B733-2845-AAA8-3AE87D4FF5E0}" type="presOf" srcId="{6CC3C929-55A9-4C74-B8FA-3659586227CC}" destId="{5A746CF0-C046-0D41-ABE9-3335F0BCB4A5}" srcOrd="0" destOrd="0" presId="urn:microsoft.com/office/officeart/2005/8/layout/vList2"/>
    <dgm:cxn modelId="{27B05CD0-1587-4EF3-AEE0-B7B543702F5F}" srcId="{CBAC5DC3-9C80-458D-AD04-7933D242E1C2}" destId="{4FB63B2D-1224-46CE-9A41-0F4C561E4802}" srcOrd="1" destOrd="0" parTransId="{7667C0A1-5DFE-49A5-9D96-BAB73DC47F32}" sibTransId="{D62843CC-49E1-40B3-95BF-11B6E46D4972}"/>
    <dgm:cxn modelId="{EDA3A25C-1F92-D849-A9FD-573188026499}" type="presParOf" srcId="{D05CCBCA-5966-0345-A045-62F56F82535A}" destId="{5A746CF0-C046-0D41-ABE9-3335F0BCB4A5}" srcOrd="0" destOrd="0" presId="urn:microsoft.com/office/officeart/2005/8/layout/vList2"/>
    <dgm:cxn modelId="{63E83D15-7968-AC40-A676-6732C64D370F}" type="presParOf" srcId="{D05CCBCA-5966-0345-A045-62F56F82535A}" destId="{B725F7AB-58A4-7542-923B-72CEAD8DF723}" srcOrd="1" destOrd="0" presId="urn:microsoft.com/office/officeart/2005/8/layout/vList2"/>
    <dgm:cxn modelId="{0C0C5538-713C-924D-AEC7-E6A8C72A1452}" type="presParOf" srcId="{D05CCBCA-5966-0345-A045-62F56F82535A}" destId="{4AA71FDF-5071-3242-87C7-BFE06AF82C1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899BA78-79F5-4B1F-B4FC-8650ADEAD609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3A3C51F-B553-44D4-B5E5-7C07C92A8025}">
      <dgm:prSet/>
      <dgm:spPr/>
      <dgm:t>
        <a:bodyPr/>
        <a:lstStyle/>
        <a:p>
          <a:r>
            <a:rPr lang="en-US"/>
            <a:t>- Athletics enhance academic outcomes.</a:t>
          </a:r>
        </a:p>
      </dgm:t>
    </dgm:pt>
    <dgm:pt modelId="{EE70CA75-8712-4922-AE8B-E87DFEA29E03}" type="parTrans" cxnId="{C13A9451-E708-49E5-8DE0-FEB48751A771}">
      <dgm:prSet/>
      <dgm:spPr/>
      <dgm:t>
        <a:bodyPr/>
        <a:lstStyle/>
        <a:p>
          <a:endParaRPr lang="en-US"/>
        </a:p>
      </dgm:t>
    </dgm:pt>
    <dgm:pt modelId="{3BCF20AD-EE50-4BCA-83CD-3B46954D56F9}" type="sibTrans" cxnId="{C13A9451-E708-49E5-8DE0-FEB48751A771}">
      <dgm:prSet/>
      <dgm:spPr/>
      <dgm:t>
        <a:bodyPr/>
        <a:lstStyle/>
        <a:p>
          <a:endParaRPr lang="en-US"/>
        </a:p>
      </dgm:t>
    </dgm:pt>
    <dgm:pt modelId="{A36BF84B-1C37-4F57-B73A-FE82F087810B}">
      <dgm:prSet/>
      <dgm:spPr/>
      <dgm:t>
        <a:bodyPr/>
        <a:lstStyle/>
        <a:p>
          <a:r>
            <a:rPr lang="en-US"/>
            <a:t>- Multicultural context is crucial.</a:t>
          </a:r>
        </a:p>
      </dgm:t>
    </dgm:pt>
    <dgm:pt modelId="{8F6B09B5-DA68-4AE2-B034-25230F174971}" type="parTrans" cxnId="{F111E620-208A-47A2-8E0A-EEE5F622E4A1}">
      <dgm:prSet/>
      <dgm:spPr/>
      <dgm:t>
        <a:bodyPr/>
        <a:lstStyle/>
        <a:p>
          <a:endParaRPr lang="en-US"/>
        </a:p>
      </dgm:t>
    </dgm:pt>
    <dgm:pt modelId="{C34CDD9C-858F-4AFE-80C3-7E0403C1D843}" type="sibTrans" cxnId="{F111E620-208A-47A2-8E0A-EEE5F622E4A1}">
      <dgm:prSet/>
      <dgm:spPr/>
      <dgm:t>
        <a:bodyPr/>
        <a:lstStyle/>
        <a:p>
          <a:endParaRPr lang="en-US"/>
        </a:p>
      </dgm:t>
    </dgm:pt>
    <dgm:pt modelId="{F66C0EFF-726E-4C42-930C-15C679FA6265}">
      <dgm:prSet/>
      <dgm:spPr/>
      <dgm:t>
        <a:bodyPr/>
        <a:lstStyle/>
        <a:p>
          <a:r>
            <a:rPr lang="en-US"/>
            <a:t>- Institutions should promote inclusive athletic programs.</a:t>
          </a:r>
        </a:p>
      </dgm:t>
    </dgm:pt>
    <dgm:pt modelId="{30F6832F-C69D-4B2D-9CF7-1EF4B0D71B57}" type="parTrans" cxnId="{62F630EC-0A32-4CF4-B783-754368B8C7E6}">
      <dgm:prSet/>
      <dgm:spPr/>
      <dgm:t>
        <a:bodyPr/>
        <a:lstStyle/>
        <a:p>
          <a:endParaRPr lang="en-US"/>
        </a:p>
      </dgm:t>
    </dgm:pt>
    <dgm:pt modelId="{36B6593A-4B61-46D4-A603-60FBFC623CAD}" type="sibTrans" cxnId="{62F630EC-0A32-4CF4-B783-754368B8C7E6}">
      <dgm:prSet/>
      <dgm:spPr/>
      <dgm:t>
        <a:bodyPr/>
        <a:lstStyle/>
        <a:p>
          <a:endParaRPr lang="en-US"/>
        </a:p>
      </dgm:t>
    </dgm:pt>
    <dgm:pt modelId="{5F3DF6C1-D563-3A44-A26D-0E4587014ACB}" type="pres">
      <dgm:prSet presAssocID="{7899BA78-79F5-4B1F-B4FC-8650ADEAD609}" presName="linear" presStyleCnt="0">
        <dgm:presLayoutVars>
          <dgm:animLvl val="lvl"/>
          <dgm:resizeHandles val="exact"/>
        </dgm:presLayoutVars>
      </dgm:prSet>
      <dgm:spPr/>
    </dgm:pt>
    <dgm:pt modelId="{A96E4619-EE2C-D148-A525-F28506EA4FA2}" type="pres">
      <dgm:prSet presAssocID="{03A3C51F-B553-44D4-B5E5-7C07C92A802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B8BE2C5-9228-144D-AA8A-83FBBE59BE91}" type="pres">
      <dgm:prSet presAssocID="{3BCF20AD-EE50-4BCA-83CD-3B46954D56F9}" presName="spacer" presStyleCnt="0"/>
      <dgm:spPr/>
    </dgm:pt>
    <dgm:pt modelId="{2526D84A-4753-6E47-B4B6-541AA64D0D0B}" type="pres">
      <dgm:prSet presAssocID="{A36BF84B-1C37-4F57-B73A-FE82F087810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C42A55B-2763-D84A-808A-662F6AB4BA68}" type="pres">
      <dgm:prSet presAssocID="{C34CDD9C-858F-4AFE-80C3-7E0403C1D843}" presName="spacer" presStyleCnt="0"/>
      <dgm:spPr/>
    </dgm:pt>
    <dgm:pt modelId="{512B7D90-957F-C244-889E-A9328065CF95}" type="pres">
      <dgm:prSet presAssocID="{F66C0EFF-726E-4C42-930C-15C679FA626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111E620-208A-47A2-8E0A-EEE5F622E4A1}" srcId="{7899BA78-79F5-4B1F-B4FC-8650ADEAD609}" destId="{A36BF84B-1C37-4F57-B73A-FE82F087810B}" srcOrd="1" destOrd="0" parTransId="{8F6B09B5-DA68-4AE2-B034-25230F174971}" sibTransId="{C34CDD9C-858F-4AFE-80C3-7E0403C1D843}"/>
    <dgm:cxn modelId="{45E8982C-BC63-C049-94DE-3727BEE89261}" type="presOf" srcId="{7899BA78-79F5-4B1F-B4FC-8650ADEAD609}" destId="{5F3DF6C1-D563-3A44-A26D-0E4587014ACB}" srcOrd="0" destOrd="0" presId="urn:microsoft.com/office/officeart/2005/8/layout/vList2"/>
    <dgm:cxn modelId="{7C132C45-CB1F-414A-9717-CA189D70E20A}" type="presOf" srcId="{A36BF84B-1C37-4F57-B73A-FE82F087810B}" destId="{2526D84A-4753-6E47-B4B6-541AA64D0D0B}" srcOrd="0" destOrd="0" presId="urn:microsoft.com/office/officeart/2005/8/layout/vList2"/>
    <dgm:cxn modelId="{C13A9451-E708-49E5-8DE0-FEB48751A771}" srcId="{7899BA78-79F5-4B1F-B4FC-8650ADEAD609}" destId="{03A3C51F-B553-44D4-B5E5-7C07C92A8025}" srcOrd="0" destOrd="0" parTransId="{EE70CA75-8712-4922-AE8B-E87DFEA29E03}" sibTransId="{3BCF20AD-EE50-4BCA-83CD-3B46954D56F9}"/>
    <dgm:cxn modelId="{1B264E9E-12C1-9C4B-8E90-FE93DCB6CD80}" type="presOf" srcId="{F66C0EFF-726E-4C42-930C-15C679FA6265}" destId="{512B7D90-957F-C244-889E-A9328065CF95}" srcOrd="0" destOrd="0" presId="urn:microsoft.com/office/officeart/2005/8/layout/vList2"/>
    <dgm:cxn modelId="{62F630EC-0A32-4CF4-B783-754368B8C7E6}" srcId="{7899BA78-79F5-4B1F-B4FC-8650ADEAD609}" destId="{F66C0EFF-726E-4C42-930C-15C679FA6265}" srcOrd="2" destOrd="0" parTransId="{30F6832F-C69D-4B2D-9CF7-1EF4B0D71B57}" sibTransId="{36B6593A-4B61-46D4-A603-60FBFC623CAD}"/>
    <dgm:cxn modelId="{49A7B6F7-FDBB-364A-9353-5D2FAE4128D0}" type="presOf" srcId="{03A3C51F-B553-44D4-B5E5-7C07C92A8025}" destId="{A96E4619-EE2C-D148-A525-F28506EA4FA2}" srcOrd="0" destOrd="0" presId="urn:microsoft.com/office/officeart/2005/8/layout/vList2"/>
    <dgm:cxn modelId="{09956565-749B-EA47-9FFA-62F8371E38D1}" type="presParOf" srcId="{5F3DF6C1-D563-3A44-A26D-0E4587014ACB}" destId="{A96E4619-EE2C-D148-A525-F28506EA4FA2}" srcOrd="0" destOrd="0" presId="urn:microsoft.com/office/officeart/2005/8/layout/vList2"/>
    <dgm:cxn modelId="{468008C8-7205-A045-A337-74462E68541F}" type="presParOf" srcId="{5F3DF6C1-D563-3A44-A26D-0E4587014ACB}" destId="{FB8BE2C5-9228-144D-AA8A-83FBBE59BE91}" srcOrd="1" destOrd="0" presId="urn:microsoft.com/office/officeart/2005/8/layout/vList2"/>
    <dgm:cxn modelId="{36EAA032-840A-214B-8CBE-14B2DFBFE64F}" type="presParOf" srcId="{5F3DF6C1-D563-3A44-A26D-0E4587014ACB}" destId="{2526D84A-4753-6E47-B4B6-541AA64D0D0B}" srcOrd="2" destOrd="0" presId="urn:microsoft.com/office/officeart/2005/8/layout/vList2"/>
    <dgm:cxn modelId="{D3E508CF-EA78-FB41-810B-584FCE7F7F9C}" type="presParOf" srcId="{5F3DF6C1-D563-3A44-A26D-0E4587014ACB}" destId="{3C42A55B-2763-D84A-808A-662F6AB4BA68}" srcOrd="3" destOrd="0" presId="urn:microsoft.com/office/officeart/2005/8/layout/vList2"/>
    <dgm:cxn modelId="{940DA6EF-3434-0D46-97C8-90CEBBF795AE}" type="presParOf" srcId="{5F3DF6C1-D563-3A44-A26D-0E4587014ACB}" destId="{512B7D90-957F-C244-889E-A9328065CF9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2935B6F-E429-4336-BB72-F6B86E676A4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45DEE090-06B9-4A22-802E-F727361280B3}">
      <dgm:prSet/>
      <dgm:spPr/>
      <dgm:t>
        <a:bodyPr/>
        <a:lstStyle/>
        <a:p>
          <a:r>
            <a:rPr lang="en-US"/>
            <a:t>Expand</a:t>
          </a:r>
        </a:p>
      </dgm:t>
    </dgm:pt>
    <dgm:pt modelId="{6354D550-C33B-4D72-BEC0-EEE0EBC42BBC}" type="parTrans" cxnId="{05FB2C6A-9F74-4987-9D8D-763C7CA7B8E4}">
      <dgm:prSet/>
      <dgm:spPr/>
      <dgm:t>
        <a:bodyPr/>
        <a:lstStyle/>
        <a:p>
          <a:endParaRPr lang="en-US"/>
        </a:p>
      </dgm:t>
    </dgm:pt>
    <dgm:pt modelId="{A745BB29-7E15-4838-A201-2957F0ACF272}" type="sibTrans" cxnId="{05FB2C6A-9F74-4987-9D8D-763C7CA7B8E4}">
      <dgm:prSet/>
      <dgm:spPr/>
      <dgm:t>
        <a:bodyPr/>
        <a:lstStyle/>
        <a:p>
          <a:endParaRPr lang="en-US"/>
        </a:p>
      </dgm:t>
    </dgm:pt>
    <dgm:pt modelId="{01CED637-C646-4B46-B9AF-6330BEC59E20}">
      <dgm:prSet/>
      <dgm:spPr/>
      <dgm:t>
        <a:bodyPr/>
        <a:lstStyle/>
        <a:p>
          <a:r>
            <a:rPr lang="en-US"/>
            <a:t>- Expand extracurriculars.</a:t>
          </a:r>
        </a:p>
      </dgm:t>
    </dgm:pt>
    <dgm:pt modelId="{01A0F379-CBDF-4236-8B46-624B56CECD61}" type="parTrans" cxnId="{C6422FE0-E952-40AB-9530-D405C1BFD8F0}">
      <dgm:prSet/>
      <dgm:spPr/>
      <dgm:t>
        <a:bodyPr/>
        <a:lstStyle/>
        <a:p>
          <a:endParaRPr lang="en-US"/>
        </a:p>
      </dgm:t>
    </dgm:pt>
    <dgm:pt modelId="{D14F4E8A-346C-43EB-9140-DE63A4F87A52}" type="sibTrans" cxnId="{C6422FE0-E952-40AB-9530-D405C1BFD8F0}">
      <dgm:prSet/>
      <dgm:spPr/>
      <dgm:t>
        <a:bodyPr/>
        <a:lstStyle/>
        <a:p>
          <a:endParaRPr lang="en-US"/>
        </a:p>
      </dgm:t>
    </dgm:pt>
    <dgm:pt modelId="{C4C7E2EC-2796-41BA-B021-E3FBB7BCC276}">
      <dgm:prSet/>
      <dgm:spPr/>
      <dgm:t>
        <a:bodyPr/>
        <a:lstStyle/>
        <a:p>
          <a:r>
            <a:rPr lang="en-US"/>
            <a:t>Emphasize</a:t>
          </a:r>
        </a:p>
      </dgm:t>
    </dgm:pt>
    <dgm:pt modelId="{40A64BF2-D692-4C5C-9D70-2A4C4DD5A4DD}" type="parTrans" cxnId="{70741EA6-3952-4932-BCF2-55197B080B11}">
      <dgm:prSet/>
      <dgm:spPr/>
      <dgm:t>
        <a:bodyPr/>
        <a:lstStyle/>
        <a:p>
          <a:endParaRPr lang="en-US"/>
        </a:p>
      </dgm:t>
    </dgm:pt>
    <dgm:pt modelId="{01097991-180B-4705-BE23-A558B4A67CF3}" type="sibTrans" cxnId="{70741EA6-3952-4932-BCF2-55197B080B11}">
      <dgm:prSet/>
      <dgm:spPr/>
      <dgm:t>
        <a:bodyPr/>
        <a:lstStyle/>
        <a:p>
          <a:endParaRPr lang="en-US"/>
        </a:p>
      </dgm:t>
    </dgm:pt>
    <dgm:pt modelId="{45B585A4-C884-4BF7-92A7-F2291EBB14B6}">
      <dgm:prSet/>
      <dgm:spPr/>
      <dgm:t>
        <a:bodyPr/>
        <a:lstStyle/>
        <a:p>
          <a:r>
            <a:rPr lang="en-US"/>
            <a:t>- Emphasize diversity and support.</a:t>
          </a:r>
        </a:p>
      </dgm:t>
    </dgm:pt>
    <dgm:pt modelId="{2C4AB85A-E29E-419E-A800-FA5A67C8BA83}" type="parTrans" cxnId="{23C3B674-41BE-47F1-8EF0-43EA251924B8}">
      <dgm:prSet/>
      <dgm:spPr/>
      <dgm:t>
        <a:bodyPr/>
        <a:lstStyle/>
        <a:p>
          <a:endParaRPr lang="en-US"/>
        </a:p>
      </dgm:t>
    </dgm:pt>
    <dgm:pt modelId="{3541B320-2127-40B9-9E87-CE5C6FDB4D77}" type="sibTrans" cxnId="{23C3B674-41BE-47F1-8EF0-43EA251924B8}">
      <dgm:prSet/>
      <dgm:spPr/>
      <dgm:t>
        <a:bodyPr/>
        <a:lstStyle/>
        <a:p>
          <a:endParaRPr lang="en-US"/>
        </a:p>
      </dgm:t>
    </dgm:pt>
    <dgm:pt modelId="{340B0CED-B8F3-481A-BFB0-5D069FFCA311}">
      <dgm:prSet/>
      <dgm:spPr/>
      <dgm:t>
        <a:bodyPr/>
        <a:lstStyle/>
        <a:p>
          <a:r>
            <a:rPr lang="en-US"/>
            <a:t>Fund</a:t>
          </a:r>
        </a:p>
      </dgm:t>
    </dgm:pt>
    <dgm:pt modelId="{86467507-14CF-4E5C-A49A-9D4BC906315B}" type="parTrans" cxnId="{12CD9395-3F67-487A-BE65-81F7619BEDD2}">
      <dgm:prSet/>
      <dgm:spPr/>
      <dgm:t>
        <a:bodyPr/>
        <a:lstStyle/>
        <a:p>
          <a:endParaRPr lang="en-US"/>
        </a:p>
      </dgm:t>
    </dgm:pt>
    <dgm:pt modelId="{D4772ADE-827F-499A-ADC9-752A3B2F6ADD}" type="sibTrans" cxnId="{12CD9395-3F67-487A-BE65-81F7619BEDD2}">
      <dgm:prSet/>
      <dgm:spPr/>
      <dgm:t>
        <a:bodyPr/>
        <a:lstStyle/>
        <a:p>
          <a:endParaRPr lang="en-US"/>
        </a:p>
      </dgm:t>
    </dgm:pt>
    <dgm:pt modelId="{F6F88350-5E30-4563-A6E7-14A6F7550C76}">
      <dgm:prSet/>
      <dgm:spPr/>
      <dgm:t>
        <a:bodyPr/>
        <a:lstStyle/>
        <a:p>
          <a:r>
            <a:rPr lang="en-US"/>
            <a:t>- Fund programs and ensure accessibility.</a:t>
          </a:r>
        </a:p>
      </dgm:t>
    </dgm:pt>
    <dgm:pt modelId="{952A2423-9141-428E-AA39-AE1FE1D0132F}" type="parTrans" cxnId="{E61D4D73-78AF-4324-99BA-35FF3CEC22A2}">
      <dgm:prSet/>
      <dgm:spPr/>
      <dgm:t>
        <a:bodyPr/>
        <a:lstStyle/>
        <a:p>
          <a:endParaRPr lang="en-US"/>
        </a:p>
      </dgm:t>
    </dgm:pt>
    <dgm:pt modelId="{845C6554-EC09-4246-B849-844CA8FA9386}" type="sibTrans" cxnId="{E61D4D73-78AF-4324-99BA-35FF3CEC22A2}">
      <dgm:prSet/>
      <dgm:spPr/>
      <dgm:t>
        <a:bodyPr/>
        <a:lstStyle/>
        <a:p>
          <a:endParaRPr lang="en-US"/>
        </a:p>
      </dgm:t>
    </dgm:pt>
    <dgm:pt modelId="{4FF66C02-140E-5445-9A11-0FECD86CFB92}" type="pres">
      <dgm:prSet presAssocID="{C2935B6F-E429-4336-BB72-F6B86E676A47}" presName="linear" presStyleCnt="0">
        <dgm:presLayoutVars>
          <dgm:animLvl val="lvl"/>
          <dgm:resizeHandles val="exact"/>
        </dgm:presLayoutVars>
      </dgm:prSet>
      <dgm:spPr/>
    </dgm:pt>
    <dgm:pt modelId="{EA0CC0D2-CEA2-654C-B7E3-0E22A6BD24D6}" type="pres">
      <dgm:prSet presAssocID="{45DEE090-06B9-4A22-802E-F727361280B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00FB78A-F477-A740-9EE1-FEB28419E4D3}" type="pres">
      <dgm:prSet presAssocID="{45DEE090-06B9-4A22-802E-F727361280B3}" presName="childText" presStyleLbl="revTx" presStyleIdx="0" presStyleCnt="3">
        <dgm:presLayoutVars>
          <dgm:bulletEnabled val="1"/>
        </dgm:presLayoutVars>
      </dgm:prSet>
      <dgm:spPr/>
    </dgm:pt>
    <dgm:pt modelId="{01C2E15A-58DE-144E-AEAF-55CDBB7A3683}" type="pres">
      <dgm:prSet presAssocID="{C4C7E2EC-2796-41BA-B021-E3FBB7BCC27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E3B6DB0-48AB-E34A-AB65-5997C88DE85C}" type="pres">
      <dgm:prSet presAssocID="{C4C7E2EC-2796-41BA-B021-E3FBB7BCC276}" presName="childText" presStyleLbl="revTx" presStyleIdx="1" presStyleCnt="3">
        <dgm:presLayoutVars>
          <dgm:bulletEnabled val="1"/>
        </dgm:presLayoutVars>
      </dgm:prSet>
      <dgm:spPr/>
    </dgm:pt>
    <dgm:pt modelId="{AC03B68B-FD9D-A147-8727-89CF379F72FA}" type="pres">
      <dgm:prSet presAssocID="{340B0CED-B8F3-481A-BFB0-5D069FFCA311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98B8F1A-EF8A-7B4F-BE48-BD3756FAF390}" type="pres">
      <dgm:prSet presAssocID="{340B0CED-B8F3-481A-BFB0-5D069FFCA311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98778215-8E20-D14A-B06B-50E0E5D0A3CF}" type="presOf" srcId="{F6F88350-5E30-4563-A6E7-14A6F7550C76}" destId="{D98B8F1A-EF8A-7B4F-BE48-BD3756FAF390}" srcOrd="0" destOrd="0" presId="urn:microsoft.com/office/officeart/2005/8/layout/vList2"/>
    <dgm:cxn modelId="{0C35721A-B042-BF42-9333-5F67D9694E45}" type="presOf" srcId="{C4C7E2EC-2796-41BA-B021-E3FBB7BCC276}" destId="{01C2E15A-58DE-144E-AEAF-55CDBB7A3683}" srcOrd="0" destOrd="0" presId="urn:microsoft.com/office/officeart/2005/8/layout/vList2"/>
    <dgm:cxn modelId="{4617B53C-011A-5B48-9A81-D22C57DB79CA}" type="presOf" srcId="{45B585A4-C884-4BF7-92A7-F2291EBB14B6}" destId="{DE3B6DB0-48AB-E34A-AB65-5997C88DE85C}" srcOrd="0" destOrd="0" presId="urn:microsoft.com/office/officeart/2005/8/layout/vList2"/>
    <dgm:cxn modelId="{E3E16560-B525-954D-B9F3-24DAF7549AD2}" type="presOf" srcId="{01CED637-C646-4B46-B9AF-6330BEC59E20}" destId="{F00FB78A-F477-A740-9EE1-FEB28419E4D3}" srcOrd="0" destOrd="0" presId="urn:microsoft.com/office/officeart/2005/8/layout/vList2"/>
    <dgm:cxn modelId="{05FB2C6A-9F74-4987-9D8D-763C7CA7B8E4}" srcId="{C2935B6F-E429-4336-BB72-F6B86E676A47}" destId="{45DEE090-06B9-4A22-802E-F727361280B3}" srcOrd="0" destOrd="0" parTransId="{6354D550-C33B-4D72-BEC0-EEE0EBC42BBC}" sibTransId="{A745BB29-7E15-4838-A201-2957F0ACF272}"/>
    <dgm:cxn modelId="{E61D4D73-78AF-4324-99BA-35FF3CEC22A2}" srcId="{340B0CED-B8F3-481A-BFB0-5D069FFCA311}" destId="{F6F88350-5E30-4563-A6E7-14A6F7550C76}" srcOrd="0" destOrd="0" parTransId="{952A2423-9141-428E-AA39-AE1FE1D0132F}" sibTransId="{845C6554-EC09-4246-B849-844CA8FA9386}"/>
    <dgm:cxn modelId="{23C3B674-41BE-47F1-8EF0-43EA251924B8}" srcId="{C4C7E2EC-2796-41BA-B021-E3FBB7BCC276}" destId="{45B585A4-C884-4BF7-92A7-F2291EBB14B6}" srcOrd="0" destOrd="0" parTransId="{2C4AB85A-E29E-419E-A800-FA5A67C8BA83}" sibTransId="{3541B320-2127-40B9-9E87-CE5C6FDB4D77}"/>
    <dgm:cxn modelId="{12CD9395-3F67-487A-BE65-81F7619BEDD2}" srcId="{C2935B6F-E429-4336-BB72-F6B86E676A47}" destId="{340B0CED-B8F3-481A-BFB0-5D069FFCA311}" srcOrd="2" destOrd="0" parTransId="{86467507-14CF-4E5C-A49A-9D4BC906315B}" sibTransId="{D4772ADE-827F-499A-ADC9-752A3B2F6ADD}"/>
    <dgm:cxn modelId="{62A9DC9E-0846-1F44-9886-0AD595FE1D9D}" type="presOf" srcId="{45DEE090-06B9-4A22-802E-F727361280B3}" destId="{EA0CC0D2-CEA2-654C-B7E3-0E22A6BD24D6}" srcOrd="0" destOrd="0" presId="urn:microsoft.com/office/officeart/2005/8/layout/vList2"/>
    <dgm:cxn modelId="{70741EA6-3952-4932-BCF2-55197B080B11}" srcId="{C2935B6F-E429-4336-BB72-F6B86E676A47}" destId="{C4C7E2EC-2796-41BA-B021-E3FBB7BCC276}" srcOrd="1" destOrd="0" parTransId="{40A64BF2-D692-4C5C-9D70-2A4C4DD5A4DD}" sibTransId="{01097991-180B-4705-BE23-A558B4A67CF3}"/>
    <dgm:cxn modelId="{036DB4B3-C9C6-EF4C-9F56-1358DE7BBAED}" type="presOf" srcId="{C2935B6F-E429-4336-BB72-F6B86E676A47}" destId="{4FF66C02-140E-5445-9A11-0FECD86CFB92}" srcOrd="0" destOrd="0" presId="urn:microsoft.com/office/officeart/2005/8/layout/vList2"/>
    <dgm:cxn modelId="{C6422FE0-E952-40AB-9530-D405C1BFD8F0}" srcId="{45DEE090-06B9-4A22-802E-F727361280B3}" destId="{01CED637-C646-4B46-B9AF-6330BEC59E20}" srcOrd="0" destOrd="0" parTransId="{01A0F379-CBDF-4236-8B46-624B56CECD61}" sibTransId="{D14F4E8A-346C-43EB-9140-DE63A4F87A52}"/>
    <dgm:cxn modelId="{B5F0B3F1-3038-8B40-AA55-38D661AD8ECA}" type="presOf" srcId="{340B0CED-B8F3-481A-BFB0-5D069FFCA311}" destId="{AC03B68B-FD9D-A147-8727-89CF379F72FA}" srcOrd="0" destOrd="0" presId="urn:microsoft.com/office/officeart/2005/8/layout/vList2"/>
    <dgm:cxn modelId="{833EF98A-D877-2A44-B564-C1314F8ACF13}" type="presParOf" srcId="{4FF66C02-140E-5445-9A11-0FECD86CFB92}" destId="{EA0CC0D2-CEA2-654C-B7E3-0E22A6BD24D6}" srcOrd="0" destOrd="0" presId="urn:microsoft.com/office/officeart/2005/8/layout/vList2"/>
    <dgm:cxn modelId="{602C7107-A9ED-654A-AD1E-7AFF22E14E66}" type="presParOf" srcId="{4FF66C02-140E-5445-9A11-0FECD86CFB92}" destId="{F00FB78A-F477-A740-9EE1-FEB28419E4D3}" srcOrd="1" destOrd="0" presId="urn:microsoft.com/office/officeart/2005/8/layout/vList2"/>
    <dgm:cxn modelId="{A18C00DE-BBBD-0948-8B51-DF3EA10672BE}" type="presParOf" srcId="{4FF66C02-140E-5445-9A11-0FECD86CFB92}" destId="{01C2E15A-58DE-144E-AEAF-55CDBB7A3683}" srcOrd="2" destOrd="0" presId="urn:microsoft.com/office/officeart/2005/8/layout/vList2"/>
    <dgm:cxn modelId="{97EED16B-1CB9-3E4C-989C-0A2F49183C13}" type="presParOf" srcId="{4FF66C02-140E-5445-9A11-0FECD86CFB92}" destId="{DE3B6DB0-48AB-E34A-AB65-5997C88DE85C}" srcOrd="3" destOrd="0" presId="urn:microsoft.com/office/officeart/2005/8/layout/vList2"/>
    <dgm:cxn modelId="{7E040082-D325-7044-BCBE-E7CAFD81EFD4}" type="presParOf" srcId="{4FF66C02-140E-5445-9A11-0FECD86CFB92}" destId="{AC03B68B-FD9D-A147-8727-89CF379F72FA}" srcOrd="4" destOrd="0" presId="urn:microsoft.com/office/officeart/2005/8/layout/vList2"/>
    <dgm:cxn modelId="{1DD20A11-A0BF-C64C-BDE6-FF96BC4FFADC}" type="presParOf" srcId="{4FF66C02-140E-5445-9A11-0FECD86CFB92}" destId="{D98B8F1A-EF8A-7B4F-BE48-BD3756FAF390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3946B2-2977-D440-9FCB-01DDFE9391E0}">
      <dsp:nvSpPr>
        <dsp:cNvPr id="0" name=""/>
        <dsp:cNvSpPr/>
      </dsp:nvSpPr>
      <dsp:spPr>
        <a:xfrm>
          <a:off x="0" y="40079"/>
          <a:ext cx="5051582" cy="269758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Physical activity valued since antiquity.</a:t>
          </a:r>
        </a:p>
      </dsp:txBody>
      <dsp:txXfrm>
        <a:off x="131685" y="171764"/>
        <a:ext cx="4788212" cy="2434211"/>
      </dsp:txXfrm>
    </dsp:sp>
    <dsp:sp modelId="{74DBB3C9-52FE-F047-97A6-51A50207998E}">
      <dsp:nvSpPr>
        <dsp:cNvPr id="0" name=""/>
        <dsp:cNvSpPr/>
      </dsp:nvSpPr>
      <dsp:spPr>
        <a:xfrm>
          <a:off x="0" y="2826940"/>
          <a:ext cx="5051582" cy="2697581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Modern education emphasizes extracurriculars—especially sports—for holistic development.</a:t>
          </a:r>
        </a:p>
      </dsp:txBody>
      <dsp:txXfrm>
        <a:off x="131685" y="2958625"/>
        <a:ext cx="4788212" cy="24342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57063B-6AB7-984F-BD26-91526D8333AE}">
      <dsp:nvSpPr>
        <dsp:cNvPr id="0" name=""/>
        <dsp:cNvSpPr/>
      </dsp:nvSpPr>
      <dsp:spPr>
        <a:xfrm>
          <a:off x="0" y="863680"/>
          <a:ext cx="5051582" cy="18696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- Examine the link between athletic activity and GPA.</a:t>
          </a:r>
        </a:p>
      </dsp:txBody>
      <dsp:txXfrm>
        <a:off x="91269" y="954949"/>
        <a:ext cx="4869044" cy="1687122"/>
      </dsp:txXfrm>
    </dsp:sp>
    <dsp:sp modelId="{EA5092C6-4289-704A-AC61-8079208A1D49}">
      <dsp:nvSpPr>
        <dsp:cNvPr id="0" name=""/>
        <dsp:cNvSpPr/>
      </dsp:nvSpPr>
      <dsp:spPr>
        <a:xfrm>
          <a:off x="0" y="2831261"/>
          <a:ext cx="5051582" cy="186966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- Understand the role of multicultural/intercultural education.</a:t>
          </a:r>
        </a:p>
      </dsp:txBody>
      <dsp:txXfrm>
        <a:off x="91269" y="2922530"/>
        <a:ext cx="4869044" cy="16871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404319-6AB7-DF43-A7F4-74330B3CE3CD}">
      <dsp:nvSpPr>
        <dsp:cNvPr id="0" name=""/>
        <dsp:cNvSpPr/>
      </dsp:nvSpPr>
      <dsp:spPr>
        <a:xfrm>
          <a:off x="0" y="408988"/>
          <a:ext cx="5052541" cy="151039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1. Does athletic participation impact GPA?</a:t>
          </a:r>
        </a:p>
      </dsp:txBody>
      <dsp:txXfrm>
        <a:off x="73731" y="482719"/>
        <a:ext cx="4905079" cy="1362934"/>
      </dsp:txXfrm>
    </dsp:sp>
    <dsp:sp modelId="{79525A96-752B-424A-8BA4-B281B8BA22D4}">
      <dsp:nvSpPr>
        <dsp:cNvPr id="0" name=""/>
        <dsp:cNvSpPr/>
      </dsp:nvSpPr>
      <dsp:spPr>
        <a:xfrm>
          <a:off x="0" y="1997145"/>
          <a:ext cx="5052541" cy="151039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2. How do cultural factors influence this?</a:t>
          </a:r>
        </a:p>
      </dsp:txBody>
      <dsp:txXfrm>
        <a:off x="73731" y="2070876"/>
        <a:ext cx="4905079" cy="1362934"/>
      </dsp:txXfrm>
    </dsp:sp>
    <dsp:sp modelId="{CD10EE82-5725-744D-951A-F8F8ADCEF374}">
      <dsp:nvSpPr>
        <dsp:cNvPr id="0" name=""/>
        <dsp:cNvSpPr/>
      </dsp:nvSpPr>
      <dsp:spPr>
        <a:xfrm>
          <a:off x="0" y="3585302"/>
          <a:ext cx="5052541" cy="151039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3. Can multicultural/intercultural programs enhance academic outcomes?</a:t>
          </a:r>
        </a:p>
      </dsp:txBody>
      <dsp:txXfrm>
        <a:off x="73731" y="3659033"/>
        <a:ext cx="4905079" cy="13629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61ECB1-B691-DA4A-A104-37C02A8616EB}">
      <dsp:nvSpPr>
        <dsp:cNvPr id="0" name=""/>
        <dsp:cNvSpPr/>
      </dsp:nvSpPr>
      <dsp:spPr>
        <a:xfrm>
          <a:off x="0" y="4990"/>
          <a:ext cx="5051582" cy="17901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H1: Athletics correlate with higher GPA.</a:t>
          </a:r>
        </a:p>
      </dsp:txBody>
      <dsp:txXfrm>
        <a:off x="87385" y="92375"/>
        <a:ext cx="4876812" cy="1615330"/>
      </dsp:txXfrm>
    </dsp:sp>
    <dsp:sp modelId="{5160F6A9-78A0-4A4C-B06A-DC7A938EC910}">
      <dsp:nvSpPr>
        <dsp:cNvPr id="0" name=""/>
        <dsp:cNvSpPr/>
      </dsp:nvSpPr>
      <dsp:spPr>
        <a:xfrm>
          <a:off x="0" y="1887251"/>
          <a:ext cx="5051582" cy="1790100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H2: Cultural identity &amp; support influence outcomes.</a:t>
          </a:r>
        </a:p>
      </dsp:txBody>
      <dsp:txXfrm>
        <a:off x="87385" y="1974636"/>
        <a:ext cx="4876812" cy="1615330"/>
      </dsp:txXfrm>
    </dsp:sp>
    <dsp:sp modelId="{BFFE1D6F-DBAC-164B-B46D-292B000D31F1}">
      <dsp:nvSpPr>
        <dsp:cNvPr id="0" name=""/>
        <dsp:cNvSpPr/>
      </dsp:nvSpPr>
      <dsp:spPr>
        <a:xfrm>
          <a:off x="0" y="3769511"/>
          <a:ext cx="5051582" cy="179010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H3: Intercultural programs amplify academic success.</a:t>
          </a:r>
        </a:p>
      </dsp:txBody>
      <dsp:txXfrm>
        <a:off x="87385" y="3856896"/>
        <a:ext cx="4876812" cy="16153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8A6895-910F-0C4B-B179-57E683E804BF}">
      <dsp:nvSpPr>
        <dsp:cNvPr id="0" name=""/>
        <dsp:cNvSpPr/>
      </dsp:nvSpPr>
      <dsp:spPr>
        <a:xfrm>
          <a:off x="0" y="4990"/>
          <a:ext cx="5051582" cy="17901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Quantitative design using an online survey.</a:t>
          </a:r>
        </a:p>
      </dsp:txBody>
      <dsp:txXfrm>
        <a:off x="87385" y="92375"/>
        <a:ext cx="4876812" cy="1615330"/>
      </dsp:txXfrm>
    </dsp:sp>
    <dsp:sp modelId="{FF222465-9778-6A4B-89B5-7FFE62D37C6C}">
      <dsp:nvSpPr>
        <dsp:cNvPr id="0" name=""/>
        <dsp:cNvSpPr/>
      </dsp:nvSpPr>
      <dsp:spPr>
        <a:xfrm>
          <a:off x="0" y="1887251"/>
          <a:ext cx="5051582" cy="179010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Sample: </a:t>
          </a:r>
          <a:r>
            <a:rPr lang="en-US" sz="3200" kern="1200" dirty="0" err="1"/>
            <a:t>Deree</a:t>
          </a:r>
          <a:r>
            <a:rPr lang="en-US" sz="3200" kern="1200" dirty="0"/>
            <a:t>-ACG students (223).</a:t>
          </a:r>
        </a:p>
      </dsp:txBody>
      <dsp:txXfrm>
        <a:off x="87385" y="1974636"/>
        <a:ext cx="4876812" cy="1615330"/>
      </dsp:txXfrm>
    </dsp:sp>
    <dsp:sp modelId="{1005E846-9BF4-B443-BA5E-3613615D4004}">
      <dsp:nvSpPr>
        <dsp:cNvPr id="0" name=""/>
        <dsp:cNvSpPr/>
      </dsp:nvSpPr>
      <dsp:spPr>
        <a:xfrm>
          <a:off x="0" y="3769511"/>
          <a:ext cx="5051582" cy="179010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Collected demographics, GPA, and activity participation.</a:t>
          </a:r>
        </a:p>
      </dsp:txBody>
      <dsp:txXfrm>
        <a:off x="87385" y="3856896"/>
        <a:ext cx="4876812" cy="161533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3A45E5-3D95-B240-B397-B001BEFDCECE}">
      <dsp:nvSpPr>
        <dsp:cNvPr id="0" name=""/>
        <dsp:cNvSpPr/>
      </dsp:nvSpPr>
      <dsp:spPr>
        <a:xfrm>
          <a:off x="0" y="61824"/>
          <a:ext cx="4697730" cy="173415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- Positive correlation between athletics &amp; GPA.</a:t>
          </a:r>
        </a:p>
      </dsp:txBody>
      <dsp:txXfrm>
        <a:off x="84655" y="146479"/>
        <a:ext cx="4528420" cy="1564849"/>
      </dsp:txXfrm>
    </dsp:sp>
    <dsp:sp modelId="{7CF7B81A-E9C9-F144-997D-CDD1D55BA599}">
      <dsp:nvSpPr>
        <dsp:cNvPr id="0" name=""/>
        <dsp:cNvSpPr/>
      </dsp:nvSpPr>
      <dsp:spPr>
        <a:xfrm>
          <a:off x="0" y="1885264"/>
          <a:ext cx="4697730" cy="173415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- Stronger results with cultural support.</a:t>
          </a:r>
        </a:p>
      </dsp:txBody>
      <dsp:txXfrm>
        <a:off x="84655" y="1969919"/>
        <a:ext cx="4528420" cy="1564849"/>
      </dsp:txXfrm>
    </dsp:sp>
    <dsp:sp modelId="{78EBC002-24D9-B445-AA32-CCA55B59F58A}">
      <dsp:nvSpPr>
        <dsp:cNvPr id="0" name=""/>
        <dsp:cNvSpPr/>
      </dsp:nvSpPr>
      <dsp:spPr>
        <a:xfrm>
          <a:off x="0" y="3708703"/>
          <a:ext cx="4697730" cy="173415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- Multicultural programs showed greater academic benefits.</a:t>
          </a:r>
        </a:p>
      </dsp:txBody>
      <dsp:txXfrm>
        <a:off x="84655" y="3793358"/>
        <a:ext cx="4528420" cy="156484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746CF0-C046-0D41-ABE9-3335F0BCB4A5}">
      <dsp:nvSpPr>
        <dsp:cNvPr id="0" name=""/>
        <dsp:cNvSpPr/>
      </dsp:nvSpPr>
      <dsp:spPr>
        <a:xfrm>
          <a:off x="0" y="233951"/>
          <a:ext cx="5051582" cy="24979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- Athletics develop key skills: time management, motivation, commitment.</a:t>
          </a:r>
        </a:p>
      </dsp:txBody>
      <dsp:txXfrm>
        <a:off x="121940" y="355891"/>
        <a:ext cx="4807702" cy="2254070"/>
      </dsp:txXfrm>
    </dsp:sp>
    <dsp:sp modelId="{4AA71FDF-5071-3242-87C7-BFE06AF82C17}">
      <dsp:nvSpPr>
        <dsp:cNvPr id="0" name=""/>
        <dsp:cNvSpPr/>
      </dsp:nvSpPr>
      <dsp:spPr>
        <a:xfrm>
          <a:off x="0" y="2832701"/>
          <a:ext cx="5051582" cy="249795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- Inclusion boosts belonging and engagement.</a:t>
          </a:r>
        </a:p>
      </dsp:txBody>
      <dsp:txXfrm>
        <a:off x="121940" y="2954641"/>
        <a:ext cx="4807702" cy="225407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E4619-EE2C-D148-A525-F28506EA4FA2}">
      <dsp:nvSpPr>
        <dsp:cNvPr id="0" name=""/>
        <dsp:cNvSpPr/>
      </dsp:nvSpPr>
      <dsp:spPr>
        <a:xfrm>
          <a:off x="0" y="4990"/>
          <a:ext cx="5051582" cy="17901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- Athletics enhance academic outcomes.</a:t>
          </a:r>
        </a:p>
      </dsp:txBody>
      <dsp:txXfrm>
        <a:off x="87385" y="92375"/>
        <a:ext cx="4876812" cy="1615330"/>
      </dsp:txXfrm>
    </dsp:sp>
    <dsp:sp modelId="{2526D84A-4753-6E47-B4B6-541AA64D0D0B}">
      <dsp:nvSpPr>
        <dsp:cNvPr id="0" name=""/>
        <dsp:cNvSpPr/>
      </dsp:nvSpPr>
      <dsp:spPr>
        <a:xfrm>
          <a:off x="0" y="1887251"/>
          <a:ext cx="5051582" cy="179010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- Multicultural context is crucial.</a:t>
          </a:r>
        </a:p>
      </dsp:txBody>
      <dsp:txXfrm>
        <a:off x="87385" y="1974636"/>
        <a:ext cx="4876812" cy="1615330"/>
      </dsp:txXfrm>
    </dsp:sp>
    <dsp:sp modelId="{512B7D90-957F-C244-889E-A9328065CF95}">
      <dsp:nvSpPr>
        <dsp:cNvPr id="0" name=""/>
        <dsp:cNvSpPr/>
      </dsp:nvSpPr>
      <dsp:spPr>
        <a:xfrm>
          <a:off x="0" y="3769511"/>
          <a:ext cx="5051582" cy="179010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- Institutions should promote inclusive athletic programs.</a:t>
          </a:r>
        </a:p>
      </dsp:txBody>
      <dsp:txXfrm>
        <a:off x="87385" y="3856896"/>
        <a:ext cx="4876812" cy="161533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0CC0D2-CEA2-654C-B7E3-0E22A6BD24D6}">
      <dsp:nvSpPr>
        <dsp:cNvPr id="0" name=""/>
        <dsp:cNvSpPr/>
      </dsp:nvSpPr>
      <dsp:spPr>
        <a:xfrm>
          <a:off x="0" y="39100"/>
          <a:ext cx="5051582" cy="959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Expand</a:t>
          </a:r>
        </a:p>
      </dsp:txBody>
      <dsp:txXfrm>
        <a:off x="46834" y="85934"/>
        <a:ext cx="4957914" cy="865732"/>
      </dsp:txXfrm>
    </dsp:sp>
    <dsp:sp modelId="{F00FB78A-F477-A740-9EE1-FEB28419E4D3}">
      <dsp:nvSpPr>
        <dsp:cNvPr id="0" name=""/>
        <dsp:cNvSpPr/>
      </dsp:nvSpPr>
      <dsp:spPr>
        <a:xfrm>
          <a:off x="0" y="998500"/>
          <a:ext cx="5051582" cy="662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388" tIns="50800" rIns="284480" bIns="50800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100" kern="1200"/>
            <a:t>- Expand extracurriculars.</a:t>
          </a:r>
        </a:p>
      </dsp:txBody>
      <dsp:txXfrm>
        <a:off x="0" y="998500"/>
        <a:ext cx="5051582" cy="662400"/>
      </dsp:txXfrm>
    </dsp:sp>
    <dsp:sp modelId="{01C2E15A-58DE-144E-AEAF-55CDBB7A3683}">
      <dsp:nvSpPr>
        <dsp:cNvPr id="0" name=""/>
        <dsp:cNvSpPr/>
      </dsp:nvSpPr>
      <dsp:spPr>
        <a:xfrm>
          <a:off x="0" y="1660900"/>
          <a:ext cx="5051582" cy="959400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Emphasize</a:t>
          </a:r>
        </a:p>
      </dsp:txBody>
      <dsp:txXfrm>
        <a:off x="46834" y="1707734"/>
        <a:ext cx="4957914" cy="865732"/>
      </dsp:txXfrm>
    </dsp:sp>
    <dsp:sp modelId="{DE3B6DB0-48AB-E34A-AB65-5997C88DE85C}">
      <dsp:nvSpPr>
        <dsp:cNvPr id="0" name=""/>
        <dsp:cNvSpPr/>
      </dsp:nvSpPr>
      <dsp:spPr>
        <a:xfrm>
          <a:off x="0" y="2620301"/>
          <a:ext cx="5051582" cy="972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388" tIns="50800" rIns="284480" bIns="50800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100" kern="1200"/>
            <a:t>- Emphasize diversity and support.</a:t>
          </a:r>
        </a:p>
      </dsp:txBody>
      <dsp:txXfrm>
        <a:off x="0" y="2620301"/>
        <a:ext cx="5051582" cy="972900"/>
      </dsp:txXfrm>
    </dsp:sp>
    <dsp:sp modelId="{AC03B68B-FD9D-A147-8727-89CF379F72FA}">
      <dsp:nvSpPr>
        <dsp:cNvPr id="0" name=""/>
        <dsp:cNvSpPr/>
      </dsp:nvSpPr>
      <dsp:spPr>
        <a:xfrm>
          <a:off x="0" y="3593201"/>
          <a:ext cx="5051582" cy="95940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Fund</a:t>
          </a:r>
        </a:p>
      </dsp:txBody>
      <dsp:txXfrm>
        <a:off x="46834" y="3640035"/>
        <a:ext cx="4957914" cy="865732"/>
      </dsp:txXfrm>
    </dsp:sp>
    <dsp:sp modelId="{D98B8F1A-EF8A-7B4F-BE48-BD3756FAF390}">
      <dsp:nvSpPr>
        <dsp:cNvPr id="0" name=""/>
        <dsp:cNvSpPr/>
      </dsp:nvSpPr>
      <dsp:spPr>
        <a:xfrm>
          <a:off x="0" y="4552601"/>
          <a:ext cx="5051582" cy="972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388" tIns="50800" rIns="284480" bIns="50800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100" kern="1200"/>
            <a:t>- Fund programs and ensure accessibility.</a:t>
          </a:r>
        </a:p>
      </dsp:txBody>
      <dsp:txXfrm>
        <a:off x="0" y="4552601"/>
        <a:ext cx="5051582" cy="9729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2E9E56-6280-C140-A2FD-B67EFEE88D57}" type="datetimeFigureOut">
              <a:rPr lang="en-GR" smtClean="0"/>
              <a:t>07/07/2025</a:t>
            </a:fld>
            <a:endParaRPr lang="en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1A9F45-D342-FA47-ABD3-F8DBC506E1F6}" type="slidenum">
              <a:rPr lang="en-GR" smtClean="0"/>
              <a:t>‹Nº›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896548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95406-54ED-5D40-96BD-EC1FCC0EAD92}" type="datetime1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4D2F-C986-1345-BFBE-DF010E0C13ED}" type="datetime1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F221E-CC53-4841-B3F7-18D84D989116}" type="datetime1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394DD-A0E4-B34D-9A90-94765B954A7C}" type="datetime1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86EC4-DCFE-054E-9016-7B9FF4038D78}" type="datetime1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A498D-58FC-F24C-8066-CFBDF7475422}" type="datetime1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A0359-02D2-2B4C-AF0B-EF587DA4CCB1}" type="datetime1">
              <a:rPr lang="en-US" smtClean="0"/>
              <a:t>7/7/2025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87BC0-F479-7F41-8B16-12B62964D249}" type="datetime1">
              <a:rPr lang="en-US" smtClean="0"/>
              <a:t>7/7/2025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802A6-1295-DD4B-AD33-A29179528A8B}" type="datetime1">
              <a:rPr lang="en-US" smtClean="0"/>
              <a:t>7/7/2025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6CAF2-B9D8-214D-AE30-ACFD79333B9F}" type="datetime1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6615-F1FD-8F4B-9B7A-556929A25470}" type="datetime1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BFECF-9CDC-374E-8B4C-085DEA815F84}" type="datetime1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577FF9-3543-4875-815D-3D87BD8A2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90" y="369787"/>
            <a:ext cx="4953043" cy="4282658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Multicultural/intercultural education prospective for the study of the relationship between extra-curricular athletic activities and academic performance in college students.</a:t>
            </a:r>
            <a:endParaRPr lang="en-GR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89" y="5466207"/>
            <a:ext cx="4953043" cy="982187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GB" sz="1800" dirty="0" err="1"/>
              <a:t>Dr.</a:t>
            </a:r>
            <a:r>
              <a:rPr lang="en-GB" sz="1800" dirty="0"/>
              <a:t> Theodore Priskomatis</a:t>
            </a:r>
          </a:p>
          <a:p>
            <a:pPr>
              <a:lnSpc>
                <a:spcPct val="90000"/>
              </a:lnSpc>
            </a:pPr>
            <a:r>
              <a:rPr lang="en-GB" sz="1800" dirty="0"/>
              <a:t>Executive Director, Athletics &amp; Recreation</a:t>
            </a:r>
          </a:p>
          <a:p>
            <a:pPr>
              <a:lnSpc>
                <a:spcPct val="90000"/>
              </a:lnSpc>
            </a:pPr>
            <a:r>
              <a:rPr lang="en-GB" sz="1800" dirty="0" err="1"/>
              <a:t>Deree</a:t>
            </a:r>
            <a:r>
              <a:rPr lang="en-GB" sz="1800" dirty="0"/>
              <a:t> – The American College of Greece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5569EEC-E12F-4856-B407-02B2813A4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53044" y="0"/>
            <a:ext cx="130305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F860788-3A6A-45A3-B3F1-06F159665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25502" y="1"/>
            <a:ext cx="866356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Video 4" descr="Person In A Track Field">
            <a:extLst>
              <a:ext uri="{FF2B5EF4-FFF2-40B4-BE49-F238E27FC236}">
                <a16:creationId xmlns:a16="http://schemas.microsoft.com/office/drawing/2014/main" id="{510DB6C1-9692-0B75-8FA5-DD3D037B05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3695" r="11090" b="-1"/>
          <a:stretch/>
        </p:blipFill>
        <p:spPr>
          <a:xfrm>
            <a:off x="5002185" y="1881890"/>
            <a:ext cx="3704628" cy="2770555"/>
          </a:xfrm>
          <a:custGeom>
            <a:avLst/>
            <a:gdLst/>
            <a:ahLst/>
            <a:cxnLst/>
            <a:rect l="l" t="t" r="r" b="b"/>
            <a:pathLst>
              <a:path w="4579832" h="5347063">
                <a:moveTo>
                  <a:pt x="106985" y="0"/>
                </a:moveTo>
                <a:lnTo>
                  <a:pt x="4472847" y="0"/>
                </a:lnTo>
                <a:cubicBezTo>
                  <a:pt x="4531933" y="0"/>
                  <a:pt x="4579832" y="47899"/>
                  <a:pt x="4579832" y="106985"/>
                </a:cubicBezTo>
                <a:lnTo>
                  <a:pt x="4579832" y="5240078"/>
                </a:lnTo>
                <a:cubicBezTo>
                  <a:pt x="4579832" y="5299164"/>
                  <a:pt x="4531933" y="5347063"/>
                  <a:pt x="4472847" y="5347063"/>
                </a:cubicBezTo>
                <a:lnTo>
                  <a:pt x="106985" y="5347063"/>
                </a:lnTo>
                <a:cubicBezTo>
                  <a:pt x="47899" y="5347063"/>
                  <a:pt x="0" y="5299164"/>
                  <a:pt x="0" y="5240078"/>
                </a:cubicBezTo>
                <a:lnTo>
                  <a:pt x="0" y="106985"/>
                </a:lnTo>
                <a:cubicBezTo>
                  <a:pt x="0" y="47899"/>
                  <a:pt x="47899" y="0"/>
                  <a:pt x="106985" y="0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F1E3393-B852-4883-B778-ED3525112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4194" y="2916245"/>
            <a:ext cx="119806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9853D09-4205-4CC7-83EB-288E886AC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1330" y="5717906"/>
            <a:ext cx="1328706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D040B79-3E73-4A31-840D-D6B9C9FDF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5633" y="6258756"/>
            <a:ext cx="1174455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56C6AE5-3F8B-42AC-9EA4-1B686A11E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2865" y="5835650"/>
            <a:ext cx="1161135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E5A632B-B15A-489E-8337-BC0F40DBC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8946" y="859948"/>
            <a:ext cx="2240924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3467"/>
            <a:ext cx="3211240" cy="5571066"/>
          </a:xfrm>
        </p:spPr>
        <p:txBody>
          <a:bodyPr vert="vert270">
            <a:normAutofit/>
          </a:bodyPr>
          <a:lstStyle/>
          <a:p>
            <a:r>
              <a:rPr lang="en-GB" sz="4000" b="1" dirty="0">
                <a:solidFill>
                  <a:srgbClr val="FFFFFF"/>
                </a:solidFill>
              </a:rPr>
              <a:t>Recommendations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51547D7-AD18-407B-A5F4-F8225B5DC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4089" y="434266"/>
            <a:ext cx="5413275" cy="5922084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4699A-ADFC-EF6E-6E4B-0A7C42E26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8B907406-8DB2-DBCC-D0A3-B452EB311C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9612533"/>
              </p:ext>
            </p:extLst>
          </p:nvPr>
        </p:nvGraphicFramePr>
        <p:xfrm>
          <a:off x="3572933" y="609600"/>
          <a:ext cx="5051582" cy="556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9EF30C2-29AC-4A0D-BC0A-A679CF113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00375" y="1087403"/>
            <a:ext cx="6143625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FBDE41-4A21-6AAE-ACA3-DB12890EE1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0140" y="2744662"/>
            <a:ext cx="4942280" cy="2387600"/>
          </a:xfrm>
        </p:spPr>
        <p:txBody>
          <a:bodyPr>
            <a:normAutofit/>
          </a:bodyPr>
          <a:lstStyle/>
          <a:p>
            <a:pPr algn="r"/>
            <a:r>
              <a:rPr lang="en-GR" sz="8000" b="1" dirty="0">
                <a:solidFill>
                  <a:srgbClr val="FFFFFF"/>
                </a:solidFill>
              </a:rPr>
              <a:t>Thank you!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6A0658-1CC4-4B0D-AAB7-A702286A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680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4F1504-431A-4D86-9091-AE7E4B333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69261" y="1"/>
            <a:ext cx="1709806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A804283-B929-4503-802F-4585376E2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6521" y="1"/>
            <a:ext cx="851299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D3811F5-514E-49A4-B382-673ED228A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6783" y="514898"/>
            <a:ext cx="1795013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67AD921-1CEE-4C1B-9AA3-C66D908DD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49740"/>
            <a:ext cx="889838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C36A08F5-3B56-47C5-A371-9187BE56E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44333" y="4713856"/>
            <a:ext cx="4083433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000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5A632B-B15A-489E-8337-BC0F40DBC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8946" y="859948"/>
            <a:ext cx="2240924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347" y="643467"/>
            <a:ext cx="3078893" cy="5571066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FFFFFF"/>
                </a:solidFill>
              </a:rPr>
              <a:t>Introduction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51547D7-AD18-407B-A5F4-F8225B5DC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4089" y="434266"/>
            <a:ext cx="5413275" cy="5922084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A1C298B-6DD8-5C39-57C4-1A9461A088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7804595"/>
              </p:ext>
            </p:extLst>
          </p:nvPr>
        </p:nvGraphicFramePr>
        <p:xfrm>
          <a:off x="3572933" y="609600"/>
          <a:ext cx="5051582" cy="556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CB1C0-4212-180C-697B-68F443218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5A632B-B15A-489E-8337-BC0F40DBC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8946" y="859948"/>
            <a:ext cx="2240924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80" y="643467"/>
            <a:ext cx="2697674" cy="5571066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FFFFFF"/>
                </a:solidFill>
              </a:rPr>
              <a:t>Research Objectives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51547D7-AD18-407B-A5F4-F8225B5DC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4089" y="434266"/>
            <a:ext cx="5413275" cy="5922084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EC130C9-972A-2BB0-29D4-88B44464BB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8137168"/>
              </p:ext>
            </p:extLst>
          </p:nvPr>
        </p:nvGraphicFramePr>
        <p:xfrm>
          <a:off x="3572933" y="609600"/>
          <a:ext cx="5051582" cy="556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19F46-2BBF-0688-4884-CA9E8CDF6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628E5CB-913B-4378-97CE-18C9F6410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639" y="557189"/>
            <a:ext cx="2704097" cy="5569291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Research Questions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D640A4-D410-1176-AA7B-D7023DB18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2B914F2-751E-658D-06BC-80D975B3BB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1281743"/>
              </p:ext>
            </p:extLst>
          </p:nvPr>
        </p:nvGraphicFramePr>
        <p:xfrm>
          <a:off x="3465095" y="621792"/>
          <a:ext cx="5052541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5A632B-B15A-489E-8337-BC0F40DBC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8946" y="859948"/>
            <a:ext cx="2240924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743" y="643467"/>
            <a:ext cx="2844604" cy="5571066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FFFFFF"/>
                </a:solidFill>
              </a:rPr>
              <a:t>Hypotheses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51547D7-AD18-407B-A5F4-F8225B5DC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4089" y="434266"/>
            <a:ext cx="5413275" cy="5922084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EB14F63-748F-926D-8484-9B52843BE1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3679814"/>
              </p:ext>
            </p:extLst>
          </p:nvPr>
        </p:nvGraphicFramePr>
        <p:xfrm>
          <a:off x="3572933" y="609600"/>
          <a:ext cx="5051582" cy="556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692BD-254C-919E-F5DF-7430D39E2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5A632B-B15A-489E-8337-BC0F40DBC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8946" y="859948"/>
            <a:ext cx="2240924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22" y="643467"/>
            <a:ext cx="3127018" cy="5571066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FFFFFF"/>
                </a:solidFill>
              </a:rPr>
              <a:t>Methodology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51547D7-AD18-407B-A5F4-F8225B5DC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4089" y="434266"/>
            <a:ext cx="5413275" cy="5922084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A8D37BD-C28E-0D5C-6C88-C33A5D85F9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467314"/>
              </p:ext>
            </p:extLst>
          </p:nvPr>
        </p:nvGraphicFramePr>
        <p:xfrm>
          <a:off x="3572933" y="609600"/>
          <a:ext cx="5051582" cy="556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09F7F-3ED2-3E58-370E-4E1BC462C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C0E7F-F06D-D3AF-C5D9-E676F12E8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206" y="645054"/>
            <a:ext cx="2810336" cy="5567891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Key Findings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FD7B1C1-8C37-59CF-7D8F-3CDE2A7502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5894719"/>
              </p:ext>
            </p:extLst>
          </p:nvPr>
        </p:nvGraphicFramePr>
        <p:xfrm>
          <a:off x="3819906" y="620392"/>
          <a:ext cx="469773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5A632B-B15A-489E-8337-BC0F40DBC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8946" y="859948"/>
            <a:ext cx="2240924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8946" y="643467"/>
            <a:ext cx="2832294" cy="5571066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FFFFFF"/>
                </a:solidFill>
              </a:rPr>
              <a:t>Discussion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51547D7-AD18-407B-A5F4-F8225B5DC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4089" y="434266"/>
            <a:ext cx="5413275" cy="5922084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608ABC6-F865-840E-C77B-A19D1657B8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4624992"/>
              </p:ext>
            </p:extLst>
          </p:nvPr>
        </p:nvGraphicFramePr>
        <p:xfrm>
          <a:off x="3572933" y="609600"/>
          <a:ext cx="5051582" cy="556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FBD6-D8F7-A200-867C-29B733D57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5A632B-B15A-489E-8337-BC0F40DBC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6E895C8D-1379-40B8-8B1B-B6F5AEAF0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8946" y="859948"/>
            <a:ext cx="2240924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316" y="643467"/>
            <a:ext cx="2983831" cy="5571066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FFFFFF"/>
                </a:solidFill>
              </a:rPr>
              <a:t>Conclusion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51547D7-AD18-407B-A5F4-F8225B5DC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4089" y="434266"/>
            <a:ext cx="5413275" cy="5922084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6F67D96-7DFE-03BB-49CC-C6DB4333E6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4604220"/>
              </p:ext>
            </p:extLst>
          </p:nvPr>
        </p:nvGraphicFramePr>
        <p:xfrm>
          <a:off x="3572933" y="609600"/>
          <a:ext cx="5051582" cy="556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93C7D-4298-A30F-676E-CD492301C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260</Words>
  <Application>Microsoft Office PowerPoint</Application>
  <PresentationFormat>Presentación en pantalla (4:3)</PresentationFormat>
  <Paragraphs>50</Paragraphs>
  <Slides>11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Multicultural/intercultural education prospective for the study of the relationship between extra-curricular athletic activities and academic performance in college students.</vt:lpstr>
      <vt:lpstr>Introduction</vt:lpstr>
      <vt:lpstr>Research Objectives</vt:lpstr>
      <vt:lpstr>Research Questions</vt:lpstr>
      <vt:lpstr>Hypotheses</vt:lpstr>
      <vt:lpstr>Methodology</vt:lpstr>
      <vt:lpstr>Key Findings</vt:lpstr>
      <vt:lpstr>Discussion</vt:lpstr>
      <vt:lpstr>Conclusion</vt:lpstr>
      <vt:lpstr>Recommendations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subject/>
  <dc:creator/>
  <cp:keywords/>
  <dc:description>generated using python-pptx</dc:description>
  <cp:lastModifiedBy>Ramón Ruiz</cp:lastModifiedBy>
  <cp:revision>4</cp:revision>
  <dcterms:created xsi:type="dcterms:W3CDTF">2013-01-27T09:14:16Z</dcterms:created>
  <dcterms:modified xsi:type="dcterms:W3CDTF">2025-07-07T16:19:54Z</dcterms:modified>
  <cp:category/>
</cp:coreProperties>
</file>